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87"/>
  </p:notesMasterIdLst>
  <p:sldIdLst>
    <p:sldId id="293" r:id="rId2"/>
    <p:sldId id="615" r:id="rId3"/>
    <p:sldId id="445" r:id="rId4"/>
    <p:sldId id="613" r:id="rId5"/>
    <p:sldId id="386" r:id="rId6"/>
    <p:sldId id="573" r:id="rId7"/>
    <p:sldId id="574" r:id="rId8"/>
    <p:sldId id="575" r:id="rId9"/>
    <p:sldId id="439" r:id="rId10"/>
    <p:sldId id="627" r:id="rId11"/>
    <p:sldId id="449" r:id="rId12"/>
    <p:sldId id="450" r:id="rId13"/>
    <p:sldId id="470" r:id="rId14"/>
    <p:sldId id="451" r:id="rId15"/>
    <p:sldId id="632" r:id="rId16"/>
    <p:sldId id="469" r:id="rId17"/>
    <p:sldId id="471" r:id="rId18"/>
    <p:sldId id="633" r:id="rId19"/>
    <p:sldId id="454" r:id="rId20"/>
    <p:sldId id="453" r:id="rId21"/>
    <p:sldId id="452" r:id="rId22"/>
    <p:sldId id="473" r:id="rId23"/>
    <p:sldId id="474" r:id="rId24"/>
    <p:sldId id="626" r:id="rId25"/>
    <p:sldId id="463" r:id="rId26"/>
    <p:sldId id="475" r:id="rId27"/>
    <p:sldId id="487" r:id="rId28"/>
    <p:sldId id="477" r:id="rId29"/>
    <p:sldId id="464" r:id="rId30"/>
    <p:sldId id="479" r:id="rId31"/>
    <p:sldId id="480" r:id="rId32"/>
    <p:sldId id="482" r:id="rId33"/>
    <p:sldId id="465" r:id="rId34"/>
    <p:sldId id="481" r:id="rId35"/>
    <p:sldId id="576" r:id="rId36"/>
    <p:sldId id="486" r:id="rId37"/>
    <p:sldId id="484" r:id="rId38"/>
    <p:sldId id="485" r:id="rId39"/>
    <p:sldId id="628" r:id="rId40"/>
    <p:sldId id="629" r:id="rId41"/>
    <p:sldId id="630" r:id="rId42"/>
    <p:sldId id="483" r:id="rId43"/>
    <p:sldId id="488" r:id="rId44"/>
    <p:sldId id="489" r:id="rId45"/>
    <p:sldId id="490" r:id="rId46"/>
    <p:sldId id="492" r:id="rId47"/>
    <p:sldId id="494" r:id="rId48"/>
    <p:sldId id="495" r:id="rId49"/>
    <p:sldId id="493" r:id="rId50"/>
    <p:sldId id="497" r:id="rId51"/>
    <p:sldId id="496" r:id="rId52"/>
    <p:sldId id="639" r:id="rId53"/>
    <p:sldId id="466" r:id="rId54"/>
    <p:sldId id="634" r:id="rId55"/>
    <p:sldId id="624" r:id="rId56"/>
    <p:sldId id="622" r:id="rId57"/>
    <p:sldId id="625" r:id="rId58"/>
    <p:sldId id="623" r:id="rId59"/>
    <p:sldId id="635" r:id="rId60"/>
    <p:sldId id="577" r:id="rId61"/>
    <p:sldId id="498" r:id="rId62"/>
    <p:sldId id="499" r:id="rId63"/>
    <p:sldId id="500" r:id="rId64"/>
    <p:sldId id="501" r:id="rId65"/>
    <p:sldId id="638" r:id="rId66"/>
    <p:sldId id="636" r:id="rId67"/>
    <p:sldId id="637" r:id="rId68"/>
    <p:sldId id="580" r:id="rId69"/>
    <p:sldId id="582" r:id="rId70"/>
    <p:sldId id="644" r:id="rId71"/>
    <p:sldId id="645" r:id="rId72"/>
    <p:sldId id="646" r:id="rId73"/>
    <p:sldId id="647" r:id="rId74"/>
    <p:sldId id="578" r:id="rId75"/>
    <p:sldId id="579" r:id="rId76"/>
    <p:sldId id="581" r:id="rId77"/>
    <p:sldId id="502" r:id="rId78"/>
    <p:sldId id="572" r:id="rId79"/>
    <p:sldId id="503" r:id="rId80"/>
    <p:sldId id="504" r:id="rId81"/>
    <p:sldId id="505" r:id="rId82"/>
    <p:sldId id="506" r:id="rId83"/>
    <p:sldId id="507" r:id="rId84"/>
    <p:sldId id="508" r:id="rId85"/>
    <p:sldId id="509" r:id="rId86"/>
    <p:sldId id="510" r:id="rId87"/>
    <p:sldId id="511" r:id="rId88"/>
    <p:sldId id="512" r:id="rId89"/>
    <p:sldId id="513" r:id="rId90"/>
    <p:sldId id="514" r:id="rId91"/>
    <p:sldId id="515" r:id="rId92"/>
    <p:sldId id="516" r:id="rId93"/>
    <p:sldId id="517" r:id="rId94"/>
    <p:sldId id="518" r:id="rId95"/>
    <p:sldId id="519" r:id="rId96"/>
    <p:sldId id="520" r:id="rId97"/>
    <p:sldId id="521" r:id="rId98"/>
    <p:sldId id="522" r:id="rId99"/>
    <p:sldId id="523" r:id="rId100"/>
    <p:sldId id="524" r:id="rId101"/>
    <p:sldId id="525" r:id="rId102"/>
    <p:sldId id="526" r:id="rId103"/>
    <p:sldId id="527" r:id="rId104"/>
    <p:sldId id="528" r:id="rId105"/>
    <p:sldId id="529" r:id="rId106"/>
    <p:sldId id="530" r:id="rId107"/>
    <p:sldId id="531" r:id="rId108"/>
    <p:sldId id="532" r:id="rId109"/>
    <p:sldId id="533" r:id="rId110"/>
    <p:sldId id="534" r:id="rId111"/>
    <p:sldId id="535" r:id="rId112"/>
    <p:sldId id="536" r:id="rId113"/>
    <p:sldId id="650" r:id="rId114"/>
    <p:sldId id="537" r:id="rId115"/>
    <p:sldId id="538" r:id="rId116"/>
    <p:sldId id="539" r:id="rId117"/>
    <p:sldId id="648" r:id="rId118"/>
    <p:sldId id="540" r:id="rId119"/>
    <p:sldId id="541" r:id="rId120"/>
    <p:sldId id="542" r:id="rId121"/>
    <p:sldId id="543" r:id="rId122"/>
    <p:sldId id="649" r:id="rId123"/>
    <p:sldId id="544" r:id="rId124"/>
    <p:sldId id="545" r:id="rId125"/>
    <p:sldId id="546" r:id="rId126"/>
    <p:sldId id="547" r:id="rId127"/>
    <p:sldId id="548" r:id="rId128"/>
    <p:sldId id="549" r:id="rId129"/>
    <p:sldId id="550" r:id="rId130"/>
    <p:sldId id="551" r:id="rId131"/>
    <p:sldId id="552" r:id="rId132"/>
    <p:sldId id="553" r:id="rId133"/>
    <p:sldId id="642" r:id="rId134"/>
    <p:sldId id="554" r:id="rId135"/>
    <p:sldId id="555" r:id="rId136"/>
    <p:sldId id="556" r:id="rId137"/>
    <p:sldId id="557" r:id="rId138"/>
    <p:sldId id="619" r:id="rId139"/>
    <p:sldId id="621" r:id="rId140"/>
    <p:sldId id="558" r:id="rId141"/>
    <p:sldId id="559" r:id="rId142"/>
    <p:sldId id="560" r:id="rId143"/>
    <p:sldId id="643" r:id="rId144"/>
    <p:sldId id="561" r:id="rId145"/>
    <p:sldId id="562" r:id="rId146"/>
    <p:sldId id="563" r:id="rId147"/>
    <p:sldId id="564" r:id="rId148"/>
    <p:sldId id="616" r:id="rId149"/>
    <p:sldId id="565" r:id="rId150"/>
    <p:sldId id="566" r:id="rId151"/>
    <p:sldId id="567" r:id="rId152"/>
    <p:sldId id="617" r:id="rId153"/>
    <p:sldId id="618" r:id="rId154"/>
    <p:sldId id="568" r:id="rId155"/>
    <p:sldId id="569" r:id="rId156"/>
    <p:sldId id="570" r:id="rId157"/>
    <p:sldId id="631" r:id="rId158"/>
    <p:sldId id="587" r:id="rId159"/>
    <p:sldId id="614" r:id="rId160"/>
    <p:sldId id="589" r:id="rId161"/>
    <p:sldId id="604" r:id="rId162"/>
    <p:sldId id="588" r:id="rId163"/>
    <p:sldId id="583" r:id="rId164"/>
    <p:sldId id="591" r:id="rId165"/>
    <p:sldId id="590" r:id="rId166"/>
    <p:sldId id="592" r:id="rId167"/>
    <p:sldId id="593" r:id="rId168"/>
    <p:sldId id="586" r:id="rId169"/>
    <p:sldId id="594" r:id="rId170"/>
    <p:sldId id="584" r:id="rId171"/>
    <p:sldId id="640" r:id="rId172"/>
    <p:sldId id="641" r:id="rId173"/>
    <p:sldId id="595" r:id="rId174"/>
    <p:sldId id="596" r:id="rId175"/>
    <p:sldId id="597" r:id="rId176"/>
    <p:sldId id="598" r:id="rId177"/>
    <p:sldId id="599" r:id="rId178"/>
    <p:sldId id="600" r:id="rId179"/>
    <p:sldId id="601" r:id="rId180"/>
    <p:sldId id="585" r:id="rId181"/>
    <p:sldId id="603" r:id="rId182"/>
    <p:sldId id="608" r:id="rId183"/>
    <p:sldId id="611" r:id="rId184"/>
    <p:sldId id="609" r:id="rId185"/>
    <p:sldId id="610" r:id="rId186"/>
  </p:sldIdLst>
  <p:sldSz cx="9144000" cy="6858000" type="screen4x3"/>
  <p:notesSz cx="7099300" cy="10234613"/>
  <p:defaultTextStyle>
    <a:defPPr>
      <a:defRPr lang="zh-TW"/>
    </a:defPPr>
    <a:lvl1pPr algn="l" rtl="0" eaLnBrk="0" fontAlgn="base" hangingPunct="0">
      <a:spcBef>
        <a:spcPct val="0"/>
      </a:spcBef>
      <a:spcAft>
        <a:spcPct val="0"/>
      </a:spcAft>
      <a:defRPr kumimoji="1" kern="1200">
        <a:solidFill>
          <a:schemeClr val="tx1"/>
        </a:solidFill>
        <a:latin typeface="Arial" panose="020B0604020202020204" pitchFamily="34" charset="0"/>
        <a:ea typeface="新細明體" panose="02020500000000000000" pitchFamily="18" charset="-120"/>
        <a:cs typeface="+mn-cs"/>
      </a:defRPr>
    </a:lvl1pPr>
    <a:lvl2pPr marL="457200" algn="l" rtl="0" eaLnBrk="0" fontAlgn="base" hangingPunct="0">
      <a:spcBef>
        <a:spcPct val="0"/>
      </a:spcBef>
      <a:spcAft>
        <a:spcPct val="0"/>
      </a:spcAft>
      <a:defRPr kumimoji="1" kern="1200">
        <a:solidFill>
          <a:schemeClr val="tx1"/>
        </a:solidFill>
        <a:latin typeface="Arial" panose="020B0604020202020204" pitchFamily="34" charset="0"/>
        <a:ea typeface="新細明體" panose="02020500000000000000" pitchFamily="18" charset="-120"/>
        <a:cs typeface="+mn-cs"/>
      </a:defRPr>
    </a:lvl2pPr>
    <a:lvl3pPr marL="914400" algn="l" rtl="0" eaLnBrk="0" fontAlgn="base" hangingPunct="0">
      <a:spcBef>
        <a:spcPct val="0"/>
      </a:spcBef>
      <a:spcAft>
        <a:spcPct val="0"/>
      </a:spcAft>
      <a:defRPr kumimoji="1" kern="1200">
        <a:solidFill>
          <a:schemeClr val="tx1"/>
        </a:solidFill>
        <a:latin typeface="Arial" panose="020B0604020202020204" pitchFamily="34" charset="0"/>
        <a:ea typeface="新細明體" panose="02020500000000000000" pitchFamily="18" charset="-120"/>
        <a:cs typeface="+mn-cs"/>
      </a:defRPr>
    </a:lvl3pPr>
    <a:lvl4pPr marL="1371600" algn="l" rtl="0" eaLnBrk="0" fontAlgn="base" hangingPunct="0">
      <a:spcBef>
        <a:spcPct val="0"/>
      </a:spcBef>
      <a:spcAft>
        <a:spcPct val="0"/>
      </a:spcAft>
      <a:defRPr kumimoji="1" kern="1200">
        <a:solidFill>
          <a:schemeClr val="tx1"/>
        </a:solidFill>
        <a:latin typeface="Arial" panose="020B0604020202020204" pitchFamily="34" charset="0"/>
        <a:ea typeface="新細明體" panose="02020500000000000000" pitchFamily="18" charset="-120"/>
        <a:cs typeface="+mn-cs"/>
      </a:defRPr>
    </a:lvl4pPr>
    <a:lvl5pPr marL="1828800" algn="l" rtl="0" eaLnBrk="0" fontAlgn="base" hangingPunct="0">
      <a:spcBef>
        <a:spcPct val="0"/>
      </a:spcBef>
      <a:spcAft>
        <a:spcPct val="0"/>
      </a:spcAft>
      <a:defRPr kumimoji="1" kern="1200">
        <a:solidFill>
          <a:schemeClr val="tx1"/>
        </a:solidFill>
        <a:latin typeface="Arial" panose="020B0604020202020204" pitchFamily="34" charset="0"/>
        <a:ea typeface="新細明體" panose="02020500000000000000" pitchFamily="18" charset="-120"/>
        <a:cs typeface="+mn-cs"/>
      </a:defRPr>
    </a:lvl5pPr>
    <a:lvl6pPr marL="2286000" algn="l" defTabSz="914400" rtl="0" eaLnBrk="1" latinLnBrk="0" hangingPunct="1">
      <a:defRPr kumimoji="1" kern="1200">
        <a:solidFill>
          <a:schemeClr val="tx1"/>
        </a:solidFill>
        <a:latin typeface="Arial" panose="020B0604020202020204" pitchFamily="34" charset="0"/>
        <a:ea typeface="新細明體" panose="02020500000000000000" pitchFamily="18" charset="-120"/>
        <a:cs typeface="+mn-cs"/>
      </a:defRPr>
    </a:lvl6pPr>
    <a:lvl7pPr marL="2743200" algn="l" defTabSz="914400" rtl="0" eaLnBrk="1" latinLnBrk="0" hangingPunct="1">
      <a:defRPr kumimoji="1" kern="1200">
        <a:solidFill>
          <a:schemeClr val="tx1"/>
        </a:solidFill>
        <a:latin typeface="Arial" panose="020B0604020202020204" pitchFamily="34" charset="0"/>
        <a:ea typeface="新細明體" panose="02020500000000000000" pitchFamily="18" charset="-120"/>
        <a:cs typeface="+mn-cs"/>
      </a:defRPr>
    </a:lvl7pPr>
    <a:lvl8pPr marL="3200400" algn="l" defTabSz="914400" rtl="0" eaLnBrk="1" latinLnBrk="0" hangingPunct="1">
      <a:defRPr kumimoji="1" kern="1200">
        <a:solidFill>
          <a:schemeClr val="tx1"/>
        </a:solidFill>
        <a:latin typeface="Arial" panose="020B0604020202020204" pitchFamily="34" charset="0"/>
        <a:ea typeface="新細明體" panose="02020500000000000000" pitchFamily="18" charset="-120"/>
        <a:cs typeface="+mn-cs"/>
      </a:defRPr>
    </a:lvl8pPr>
    <a:lvl9pPr marL="3657600" algn="l" defTabSz="914400" rtl="0" eaLnBrk="1" latinLnBrk="0" hangingPunct="1">
      <a:defRPr kumimoji="1" kern="1200">
        <a:solidFill>
          <a:schemeClr val="tx1"/>
        </a:solidFill>
        <a:latin typeface="Arial" panose="020B0604020202020204" pitchFamily="34" charset="0"/>
        <a:ea typeface="新細明體" panose="02020500000000000000" pitchFamily="18" charset="-120"/>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FF6600"/>
    <a:srgbClr val="FF00FF"/>
    <a:srgbClr val="00CC00"/>
    <a:srgbClr val="0000FF"/>
    <a:srgbClr val="FF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vertBarState="maximized">
    <p:restoredLeft sz="15226" autoAdjust="0"/>
    <p:restoredTop sz="94224" autoAdjust="0"/>
  </p:normalViewPr>
  <p:slideViewPr>
    <p:cSldViewPr>
      <p:cViewPr varScale="1">
        <p:scale>
          <a:sx n="109" d="100"/>
          <a:sy n="109" d="100"/>
        </p:scale>
        <p:origin x="1266" y="114"/>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slide" Target="slides/slide153.xml"/><Relationship Id="rId159" Type="http://schemas.openxmlformats.org/officeDocument/2006/relationships/slide" Target="slides/slide158.xml"/><Relationship Id="rId175" Type="http://schemas.openxmlformats.org/officeDocument/2006/relationships/slide" Target="slides/slide174.xml"/><Relationship Id="rId170" Type="http://schemas.openxmlformats.org/officeDocument/2006/relationships/slide" Target="slides/slide169.xml"/><Relationship Id="rId191" Type="http://schemas.openxmlformats.org/officeDocument/2006/relationships/tableStyles" Target="tableStyle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slide" Target="slides/slide164.xml"/><Relationship Id="rId181" Type="http://schemas.openxmlformats.org/officeDocument/2006/relationships/slide" Target="slides/slide180.xml"/><Relationship Id="rId186" Type="http://schemas.openxmlformats.org/officeDocument/2006/relationships/slide" Target="slides/slide185.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slide" Target="slides/slide170.xml"/><Relationship Id="rId176" Type="http://schemas.openxmlformats.org/officeDocument/2006/relationships/slide" Target="slides/slide175.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82" Type="http://schemas.openxmlformats.org/officeDocument/2006/relationships/slide" Target="slides/slide181.xml"/><Relationship Id="rId187"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72" Type="http://schemas.openxmlformats.org/officeDocument/2006/relationships/slide" Target="slides/slide17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viewProps" Target="view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0" Type="http://schemas.openxmlformats.org/officeDocument/2006/relationships/theme" Target="theme/theme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40.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41.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42.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43.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44.w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45.w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50.w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51.w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52.w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53.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6.wmf"/></Relationships>
</file>

<file path=ppt/drawings/_rels/vmlDrawing20.vml.rels><?xml version="1.0" encoding="UTF-8" standalone="yes"?>
<Relationships xmlns="http://schemas.openxmlformats.org/package/2006/relationships"><Relationship Id="rId2" Type="http://schemas.openxmlformats.org/officeDocument/2006/relationships/image" Target="../media/image55.wmf"/><Relationship Id="rId1" Type="http://schemas.openxmlformats.org/officeDocument/2006/relationships/image" Target="../media/image54.w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60.w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61.w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62.w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68.wmf"/></Relationships>
</file>

<file path=ppt/drawings/_rels/vmlDrawing25.vml.rels><?xml version="1.0" encoding="UTF-8" standalone="yes"?>
<Relationships xmlns="http://schemas.openxmlformats.org/package/2006/relationships"><Relationship Id="rId3" Type="http://schemas.openxmlformats.org/officeDocument/2006/relationships/image" Target="../media/image74.wmf"/><Relationship Id="rId2" Type="http://schemas.openxmlformats.org/officeDocument/2006/relationships/image" Target="../media/image73.wmf"/><Relationship Id="rId1" Type="http://schemas.openxmlformats.org/officeDocument/2006/relationships/image" Target="../media/image72.wmf"/></Relationships>
</file>

<file path=ppt/drawings/_rels/vmlDrawing26.vml.rels><?xml version="1.0" encoding="UTF-8" standalone="yes"?>
<Relationships xmlns="http://schemas.openxmlformats.org/package/2006/relationships"><Relationship Id="rId2" Type="http://schemas.openxmlformats.org/officeDocument/2006/relationships/image" Target="../media/image76.wmf"/><Relationship Id="rId1" Type="http://schemas.openxmlformats.org/officeDocument/2006/relationships/image" Target="../media/image75.wmf"/></Relationships>
</file>

<file path=ppt/drawings/_rels/vmlDrawing27.vml.rels><?xml version="1.0" encoding="UTF-8" standalone="yes"?>
<Relationships xmlns="http://schemas.openxmlformats.org/package/2006/relationships"><Relationship Id="rId3" Type="http://schemas.openxmlformats.org/officeDocument/2006/relationships/image" Target="../media/image82.wmf"/><Relationship Id="rId2" Type="http://schemas.openxmlformats.org/officeDocument/2006/relationships/image" Target="../media/image81.wmf"/><Relationship Id="rId1" Type="http://schemas.openxmlformats.org/officeDocument/2006/relationships/image" Target="../media/image80.wmf"/></Relationships>
</file>

<file path=ppt/drawings/_rels/vmlDrawing28.vml.rels><?xml version="1.0" encoding="UTF-8" standalone="yes"?>
<Relationships xmlns="http://schemas.openxmlformats.org/package/2006/relationships"><Relationship Id="rId3" Type="http://schemas.openxmlformats.org/officeDocument/2006/relationships/image" Target="../media/image76.wmf"/><Relationship Id="rId2" Type="http://schemas.openxmlformats.org/officeDocument/2006/relationships/image" Target="../media/image84.wmf"/><Relationship Id="rId1" Type="http://schemas.openxmlformats.org/officeDocument/2006/relationships/image" Target="../media/image83.wmf"/><Relationship Id="rId4" Type="http://schemas.openxmlformats.org/officeDocument/2006/relationships/image" Target="../media/image85.wmf"/></Relationships>
</file>

<file path=ppt/drawings/_rels/vmlDrawing29.vml.rels><?xml version="1.0" encoding="UTF-8" standalone="yes"?>
<Relationships xmlns="http://schemas.openxmlformats.org/package/2006/relationships"><Relationship Id="rId3" Type="http://schemas.openxmlformats.org/officeDocument/2006/relationships/image" Target="../media/image91.wmf"/><Relationship Id="rId2" Type="http://schemas.openxmlformats.org/officeDocument/2006/relationships/image" Target="../media/image90.wmf"/><Relationship Id="rId1" Type="http://schemas.openxmlformats.org/officeDocument/2006/relationships/image" Target="../media/image89.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9.wmf"/></Relationships>
</file>

<file path=ppt/drawings/_rels/vmlDrawing30.vml.rels><?xml version="1.0" encoding="UTF-8" standalone="yes"?>
<Relationships xmlns="http://schemas.openxmlformats.org/package/2006/relationships"><Relationship Id="rId2" Type="http://schemas.openxmlformats.org/officeDocument/2006/relationships/image" Target="../media/image94.wmf"/><Relationship Id="rId1" Type="http://schemas.openxmlformats.org/officeDocument/2006/relationships/image" Target="../media/image93.wmf"/></Relationships>
</file>

<file path=ppt/drawings/_rels/vmlDrawing31.vml.rels><?xml version="1.0" encoding="UTF-8" standalone="yes"?>
<Relationships xmlns="http://schemas.openxmlformats.org/package/2006/relationships"><Relationship Id="rId2" Type="http://schemas.openxmlformats.org/officeDocument/2006/relationships/image" Target="../media/image96.wmf"/><Relationship Id="rId1" Type="http://schemas.openxmlformats.org/officeDocument/2006/relationships/image" Target="../media/image95.wmf"/></Relationships>
</file>

<file path=ppt/drawings/_rels/vmlDrawing32.vml.rels><?xml version="1.0" encoding="UTF-8" standalone="yes"?>
<Relationships xmlns="http://schemas.openxmlformats.org/package/2006/relationships"><Relationship Id="rId3" Type="http://schemas.openxmlformats.org/officeDocument/2006/relationships/image" Target="../media/image99.wmf"/><Relationship Id="rId2" Type="http://schemas.openxmlformats.org/officeDocument/2006/relationships/image" Target="../media/image98.wmf"/><Relationship Id="rId1" Type="http://schemas.openxmlformats.org/officeDocument/2006/relationships/image" Target="../media/image97.wmf"/><Relationship Id="rId4" Type="http://schemas.openxmlformats.org/officeDocument/2006/relationships/image" Target="../media/image100.wmf"/></Relationships>
</file>

<file path=ppt/drawings/_rels/vmlDrawing33.vml.rels><?xml version="1.0" encoding="UTF-8" standalone="yes"?>
<Relationships xmlns="http://schemas.openxmlformats.org/package/2006/relationships"><Relationship Id="rId3" Type="http://schemas.openxmlformats.org/officeDocument/2006/relationships/image" Target="../media/image103.wmf"/><Relationship Id="rId2" Type="http://schemas.openxmlformats.org/officeDocument/2006/relationships/image" Target="../media/image98.wmf"/><Relationship Id="rId1" Type="http://schemas.openxmlformats.org/officeDocument/2006/relationships/image" Target="../media/image102.wmf"/><Relationship Id="rId5" Type="http://schemas.openxmlformats.org/officeDocument/2006/relationships/image" Target="../media/image105.wmf"/><Relationship Id="rId4" Type="http://schemas.openxmlformats.org/officeDocument/2006/relationships/image" Target="../media/image104.wmf"/></Relationships>
</file>

<file path=ppt/drawings/_rels/vmlDrawing34.vml.rels><?xml version="1.0" encoding="UTF-8" standalone="yes"?>
<Relationships xmlns="http://schemas.openxmlformats.org/package/2006/relationships"><Relationship Id="rId1" Type="http://schemas.openxmlformats.org/officeDocument/2006/relationships/image" Target="../media/image111.wmf"/></Relationships>
</file>

<file path=ppt/drawings/_rels/vmlDrawing35.vml.rels><?xml version="1.0" encoding="UTF-8" standalone="yes"?>
<Relationships xmlns="http://schemas.openxmlformats.org/package/2006/relationships"><Relationship Id="rId1" Type="http://schemas.openxmlformats.org/officeDocument/2006/relationships/image" Target="../media/image115.wmf"/></Relationships>
</file>

<file path=ppt/drawings/_rels/vmlDrawing36.vml.rels><?xml version="1.0" encoding="UTF-8" standalone="yes"?>
<Relationships xmlns="http://schemas.openxmlformats.org/package/2006/relationships"><Relationship Id="rId1" Type="http://schemas.openxmlformats.org/officeDocument/2006/relationships/image" Target="../media/image121.wmf"/></Relationships>
</file>

<file path=ppt/drawings/_rels/vmlDrawing37.vml.rels><?xml version="1.0" encoding="UTF-8" standalone="yes"?>
<Relationships xmlns="http://schemas.openxmlformats.org/package/2006/relationships"><Relationship Id="rId1" Type="http://schemas.openxmlformats.org/officeDocument/2006/relationships/image" Target="../media/image126.wmf"/></Relationships>
</file>

<file path=ppt/drawings/_rels/vmlDrawing38.vml.rels><?xml version="1.0" encoding="UTF-8" standalone="yes"?>
<Relationships xmlns="http://schemas.openxmlformats.org/package/2006/relationships"><Relationship Id="rId1" Type="http://schemas.openxmlformats.org/officeDocument/2006/relationships/image" Target="../media/image127.wmf"/></Relationships>
</file>

<file path=ppt/drawings/_rels/vmlDrawing39.vml.rels><?xml version="1.0" encoding="UTF-8" standalone="yes"?>
<Relationships xmlns="http://schemas.openxmlformats.org/package/2006/relationships"><Relationship Id="rId1" Type="http://schemas.openxmlformats.org/officeDocument/2006/relationships/image" Target="../media/image128.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3.wmf"/></Relationships>
</file>

<file path=ppt/drawings/_rels/vmlDrawing40.vml.rels><?xml version="1.0" encoding="UTF-8" standalone="yes"?>
<Relationships xmlns="http://schemas.openxmlformats.org/package/2006/relationships"><Relationship Id="rId1" Type="http://schemas.openxmlformats.org/officeDocument/2006/relationships/image" Target="../media/image130.wmf"/></Relationships>
</file>

<file path=ppt/drawings/_rels/vmlDrawing41.vml.rels><?xml version="1.0" encoding="UTF-8" standalone="yes"?>
<Relationships xmlns="http://schemas.openxmlformats.org/package/2006/relationships"><Relationship Id="rId1" Type="http://schemas.openxmlformats.org/officeDocument/2006/relationships/image" Target="../media/image131.wmf"/></Relationships>
</file>

<file path=ppt/drawings/_rels/vmlDrawing42.vml.rels><?xml version="1.0" encoding="UTF-8" standalone="yes"?>
<Relationships xmlns="http://schemas.openxmlformats.org/package/2006/relationships"><Relationship Id="rId1" Type="http://schemas.openxmlformats.org/officeDocument/2006/relationships/image" Target="../media/image132.wmf"/></Relationships>
</file>

<file path=ppt/drawings/_rels/vmlDrawing43.vml.rels><?xml version="1.0" encoding="UTF-8" standalone="yes"?>
<Relationships xmlns="http://schemas.openxmlformats.org/package/2006/relationships"><Relationship Id="rId1" Type="http://schemas.openxmlformats.org/officeDocument/2006/relationships/image" Target="../media/image135.wmf"/></Relationships>
</file>

<file path=ppt/drawings/_rels/vmlDrawing44.vml.rels><?xml version="1.0" encoding="UTF-8" standalone="yes"?>
<Relationships xmlns="http://schemas.openxmlformats.org/package/2006/relationships"><Relationship Id="rId1" Type="http://schemas.openxmlformats.org/officeDocument/2006/relationships/image" Target="../media/image136.wmf"/></Relationships>
</file>

<file path=ppt/drawings/_rels/vmlDrawing45.vml.rels><?xml version="1.0" encoding="UTF-8" standalone="yes"?>
<Relationships xmlns="http://schemas.openxmlformats.org/package/2006/relationships"><Relationship Id="rId1" Type="http://schemas.openxmlformats.org/officeDocument/2006/relationships/image" Target="../media/image137.wmf"/></Relationships>
</file>

<file path=ppt/drawings/_rels/vmlDrawing46.vml.rels><?xml version="1.0" encoding="UTF-8" standalone="yes"?>
<Relationships xmlns="http://schemas.openxmlformats.org/package/2006/relationships"><Relationship Id="rId1" Type="http://schemas.openxmlformats.org/officeDocument/2006/relationships/image" Target="../media/image140.wmf"/></Relationships>
</file>

<file path=ppt/drawings/_rels/vmlDrawing47.vml.rels><?xml version="1.0" encoding="UTF-8" standalone="yes"?>
<Relationships xmlns="http://schemas.openxmlformats.org/package/2006/relationships"><Relationship Id="rId1" Type="http://schemas.openxmlformats.org/officeDocument/2006/relationships/image" Target="../media/image144.wmf"/></Relationships>
</file>

<file path=ppt/drawings/_rels/vmlDrawing48.vml.rels><?xml version="1.0" encoding="UTF-8" standalone="yes"?>
<Relationships xmlns="http://schemas.openxmlformats.org/package/2006/relationships"><Relationship Id="rId1" Type="http://schemas.openxmlformats.org/officeDocument/2006/relationships/image" Target="../media/image145.wmf"/></Relationships>
</file>

<file path=ppt/drawings/_rels/vmlDrawing49.vml.rels><?xml version="1.0" encoding="UTF-8" standalone="yes"?>
<Relationships xmlns="http://schemas.openxmlformats.org/package/2006/relationships"><Relationship Id="rId1" Type="http://schemas.openxmlformats.org/officeDocument/2006/relationships/image" Target="../media/image147.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7.wmf"/></Relationships>
</file>

<file path=ppt/drawings/_rels/vmlDrawing50.vml.rels><?xml version="1.0" encoding="UTF-8" standalone="yes"?>
<Relationships xmlns="http://schemas.openxmlformats.org/package/2006/relationships"><Relationship Id="rId1" Type="http://schemas.openxmlformats.org/officeDocument/2006/relationships/image" Target="../media/image148.wmf"/></Relationships>
</file>

<file path=ppt/drawings/_rels/vmlDrawing51.vml.rels><?xml version="1.0" encoding="UTF-8" standalone="yes"?>
<Relationships xmlns="http://schemas.openxmlformats.org/package/2006/relationships"><Relationship Id="rId1" Type="http://schemas.openxmlformats.org/officeDocument/2006/relationships/image" Target="../media/image149.wmf"/></Relationships>
</file>

<file path=ppt/drawings/_rels/vmlDrawing52.vml.rels><?xml version="1.0" encoding="UTF-8" standalone="yes"?>
<Relationships xmlns="http://schemas.openxmlformats.org/package/2006/relationships"><Relationship Id="rId1" Type="http://schemas.openxmlformats.org/officeDocument/2006/relationships/image" Target="../media/image150.wmf"/></Relationships>
</file>

<file path=ppt/drawings/_rels/vmlDrawing53.vml.rels><?xml version="1.0" encoding="UTF-8" standalone="yes"?>
<Relationships xmlns="http://schemas.openxmlformats.org/package/2006/relationships"><Relationship Id="rId1" Type="http://schemas.openxmlformats.org/officeDocument/2006/relationships/image" Target="../media/image151.wmf"/></Relationships>
</file>

<file path=ppt/drawings/_rels/vmlDrawing54.vml.rels><?xml version="1.0" encoding="UTF-8" standalone="yes"?>
<Relationships xmlns="http://schemas.openxmlformats.org/package/2006/relationships"><Relationship Id="rId1" Type="http://schemas.openxmlformats.org/officeDocument/2006/relationships/image" Target="../media/image152.wmf"/></Relationships>
</file>

<file path=ppt/drawings/_rels/vmlDrawing55.vml.rels><?xml version="1.0" encoding="UTF-8" standalone="yes"?>
<Relationships xmlns="http://schemas.openxmlformats.org/package/2006/relationships"><Relationship Id="rId1" Type="http://schemas.openxmlformats.org/officeDocument/2006/relationships/image" Target="../media/image153.wmf"/></Relationships>
</file>

<file path=ppt/drawings/_rels/vmlDrawing56.vml.rels><?xml version="1.0" encoding="UTF-8" standalone="yes"?>
<Relationships xmlns="http://schemas.openxmlformats.org/package/2006/relationships"><Relationship Id="rId1" Type="http://schemas.openxmlformats.org/officeDocument/2006/relationships/image" Target="../media/image154.wmf"/></Relationships>
</file>

<file path=ppt/drawings/_rels/vmlDrawing57.vml.rels><?xml version="1.0" encoding="UTF-8" standalone="yes"?>
<Relationships xmlns="http://schemas.openxmlformats.org/package/2006/relationships"><Relationship Id="rId1" Type="http://schemas.openxmlformats.org/officeDocument/2006/relationships/image" Target="../media/image155.wmf"/></Relationships>
</file>

<file path=ppt/drawings/_rels/vmlDrawing58.vml.rels><?xml version="1.0" encoding="UTF-8" standalone="yes"?>
<Relationships xmlns="http://schemas.openxmlformats.org/package/2006/relationships"><Relationship Id="rId1" Type="http://schemas.openxmlformats.org/officeDocument/2006/relationships/image" Target="../media/image156.wmf"/></Relationships>
</file>

<file path=ppt/drawings/_rels/vmlDrawing59.vml.rels><?xml version="1.0" encoding="UTF-8" standalone="yes"?>
<Relationships xmlns="http://schemas.openxmlformats.org/package/2006/relationships"><Relationship Id="rId1" Type="http://schemas.openxmlformats.org/officeDocument/2006/relationships/image" Target="../media/image158.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8.wmf"/></Relationships>
</file>

<file path=ppt/drawings/_rels/vmlDrawing60.vml.rels><?xml version="1.0" encoding="UTF-8" standalone="yes"?>
<Relationships xmlns="http://schemas.openxmlformats.org/package/2006/relationships"><Relationship Id="rId1" Type="http://schemas.openxmlformats.org/officeDocument/2006/relationships/image" Target="../media/image159.wmf"/></Relationships>
</file>

<file path=ppt/drawings/_rels/vmlDrawing61.vml.rels><?xml version="1.0" encoding="UTF-8" standalone="yes"?>
<Relationships xmlns="http://schemas.openxmlformats.org/package/2006/relationships"><Relationship Id="rId1" Type="http://schemas.openxmlformats.org/officeDocument/2006/relationships/image" Target="../media/image160.wmf"/></Relationships>
</file>

<file path=ppt/drawings/_rels/vmlDrawing62.vml.rels><?xml version="1.0" encoding="UTF-8" standalone="yes"?>
<Relationships xmlns="http://schemas.openxmlformats.org/package/2006/relationships"><Relationship Id="rId1" Type="http://schemas.openxmlformats.org/officeDocument/2006/relationships/image" Target="../media/image161.wmf"/></Relationships>
</file>

<file path=ppt/drawings/_rels/vmlDrawing63.vml.rels><?xml version="1.0" encoding="UTF-8" standalone="yes"?>
<Relationships xmlns="http://schemas.openxmlformats.org/package/2006/relationships"><Relationship Id="rId1" Type="http://schemas.openxmlformats.org/officeDocument/2006/relationships/image" Target="../media/image163.wmf"/></Relationships>
</file>

<file path=ppt/drawings/_rels/vmlDrawing64.vml.rels><?xml version="1.0" encoding="UTF-8" standalone="yes"?>
<Relationships xmlns="http://schemas.openxmlformats.org/package/2006/relationships"><Relationship Id="rId1" Type="http://schemas.openxmlformats.org/officeDocument/2006/relationships/image" Target="../media/image165.wmf"/></Relationships>
</file>

<file path=ppt/drawings/_rels/vmlDrawing65.vml.rels><?xml version="1.0" encoding="UTF-8" standalone="yes"?>
<Relationships xmlns="http://schemas.openxmlformats.org/package/2006/relationships"><Relationship Id="rId1" Type="http://schemas.openxmlformats.org/officeDocument/2006/relationships/image" Target="../media/image166.wmf"/></Relationships>
</file>

<file path=ppt/drawings/_rels/vmlDrawing66.vml.rels><?xml version="1.0" encoding="UTF-8" standalone="yes"?>
<Relationships xmlns="http://schemas.openxmlformats.org/package/2006/relationships"><Relationship Id="rId1" Type="http://schemas.openxmlformats.org/officeDocument/2006/relationships/image" Target="../media/image169.wmf"/></Relationships>
</file>

<file path=ppt/drawings/_rels/vmlDrawing67.vml.rels><?xml version="1.0" encoding="UTF-8" standalone="yes"?>
<Relationships xmlns="http://schemas.openxmlformats.org/package/2006/relationships"><Relationship Id="rId1" Type="http://schemas.openxmlformats.org/officeDocument/2006/relationships/image" Target="../media/image170.wmf"/></Relationships>
</file>

<file path=ppt/drawings/_rels/vmlDrawing68.vml.rels><?xml version="1.0" encoding="UTF-8" standalone="yes"?>
<Relationships xmlns="http://schemas.openxmlformats.org/package/2006/relationships"><Relationship Id="rId1" Type="http://schemas.openxmlformats.org/officeDocument/2006/relationships/image" Target="../media/image171.wmf"/></Relationships>
</file>

<file path=ppt/drawings/_rels/vmlDrawing69.vml.rels><?xml version="1.0" encoding="UTF-8" standalone="yes"?>
<Relationships xmlns="http://schemas.openxmlformats.org/package/2006/relationships"><Relationship Id="rId1" Type="http://schemas.openxmlformats.org/officeDocument/2006/relationships/image" Target="../media/image172.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9.wmf"/></Relationships>
</file>

<file path=ppt/drawings/_rels/vmlDrawing70.vml.rels><?xml version="1.0" encoding="UTF-8" standalone="yes"?>
<Relationships xmlns="http://schemas.openxmlformats.org/package/2006/relationships"><Relationship Id="rId1" Type="http://schemas.openxmlformats.org/officeDocument/2006/relationships/image" Target="../media/image173.wmf"/></Relationships>
</file>

<file path=ppt/drawings/_rels/vmlDrawing71.vml.rels><?xml version="1.0" encoding="UTF-8" standalone="yes"?>
<Relationships xmlns="http://schemas.openxmlformats.org/package/2006/relationships"><Relationship Id="rId1" Type="http://schemas.openxmlformats.org/officeDocument/2006/relationships/image" Target="../media/image174.wmf"/></Relationships>
</file>

<file path=ppt/drawings/_rels/vmlDrawing72.vml.rels><?xml version="1.0" encoding="UTF-8" standalone="yes"?>
<Relationships xmlns="http://schemas.openxmlformats.org/package/2006/relationships"><Relationship Id="rId1" Type="http://schemas.openxmlformats.org/officeDocument/2006/relationships/image" Target="../media/image175.wmf"/></Relationships>
</file>

<file path=ppt/drawings/_rels/vmlDrawing73.vml.rels><?xml version="1.0" encoding="UTF-8" standalone="yes"?>
<Relationships xmlns="http://schemas.openxmlformats.org/package/2006/relationships"><Relationship Id="rId1" Type="http://schemas.openxmlformats.org/officeDocument/2006/relationships/image" Target="../media/image176.wmf"/></Relationships>
</file>

<file path=ppt/drawings/_rels/vmlDrawing74.vml.rels><?xml version="1.0" encoding="UTF-8" standalone="yes"?>
<Relationships xmlns="http://schemas.openxmlformats.org/package/2006/relationships"><Relationship Id="rId1" Type="http://schemas.openxmlformats.org/officeDocument/2006/relationships/image" Target="../media/image177.wmf"/></Relationships>
</file>

<file path=ppt/drawings/_rels/vmlDrawing75.vml.rels><?xml version="1.0" encoding="UTF-8" standalone="yes"?>
<Relationships xmlns="http://schemas.openxmlformats.org/package/2006/relationships"><Relationship Id="rId1" Type="http://schemas.openxmlformats.org/officeDocument/2006/relationships/image" Target="../media/image163.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30.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39.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218" name="Rectangle 2"/>
          <p:cNvSpPr>
            <a:spLocks noGrp="1" noChangeArrowheads="1"/>
          </p:cNvSpPr>
          <p:nvPr>
            <p:ph type="hdr" sz="quarter"/>
          </p:nvPr>
        </p:nvSpPr>
        <p:spPr bwMode="auto">
          <a:xfrm>
            <a:off x="0" y="0"/>
            <a:ext cx="3076575" cy="511175"/>
          </a:xfrm>
          <a:prstGeom prst="rect">
            <a:avLst/>
          </a:prstGeom>
          <a:noFill/>
          <a:ln w="9525">
            <a:noFill/>
            <a:miter lim="800000"/>
            <a:headEnd/>
            <a:tailEnd/>
          </a:ln>
          <a:effectLst/>
        </p:spPr>
        <p:txBody>
          <a:bodyPr vert="horz" wrap="square" lIns="99048" tIns="49524" rIns="99048" bIns="49524" numCol="1" anchor="t" anchorCtr="0" compatLnSpc="1">
            <a:prstTxWarp prst="textNoShape">
              <a:avLst/>
            </a:prstTxWarp>
          </a:bodyPr>
          <a:lstStyle>
            <a:lvl1pPr defTabSz="990600" eaLnBrk="1" hangingPunct="1">
              <a:defRPr sz="1300">
                <a:latin typeface="Arial" charset="0"/>
              </a:defRPr>
            </a:lvl1pPr>
          </a:lstStyle>
          <a:p>
            <a:pPr>
              <a:defRPr/>
            </a:pPr>
            <a:endParaRPr lang="en-US" altLang="zh-TW"/>
          </a:p>
        </p:txBody>
      </p:sp>
      <p:sp>
        <p:nvSpPr>
          <p:cNvPr id="9219" name="Rectangle 3"/>
          <p:cNvSpPr>
            <a:spLocks noGrp="1" noChangeArrowheads="1"/>
          </p:cNvSpPr>
          <p:nvPr>
            <p:ph type="dt" idx="1"/>
          </p:nvPr>
        </p:nvSpPr>
        <p:spPr bwMode="auto">
          <a:xfrm>
            <a:off x="4021138" y="0"/>
            <a:ext cx="3076575" cy="511175"/>
          </a:xfrm>
          <a:prstGeom prst="rect">
            <a:avLst/>
          </a:prstGeom>
          <a:noFill/>
          <a:ln w="9525">
            <a:noFill/>
            <a:miter lim="800000"/>
            <a:headEnd/>
            <a:tailEnd/>
          </a:ln>
          <a:effectLst/>
        </p:spPr>
        <p:txBody>
          <a:bodyPr vert="horz" wrap="square" lIns="99048" tIns="49524" rIns="99048" bIns="49524" numCol="1" anchor="t" anchorCtr="0" compatLnSpc="1">
            <a:prstTxWarp prst="textNoShape">
              <a:avLst/>
            </a:prstTxWarp>
          </a:bodyPr>
          <a:lstStyle>
            <a:lvl1pPr algn="r" defTabSz="990600" eaLnBrk="1" hangingPunct="1">
              <a:defRPr sz="1300">
                <a:latin typeface="Arial" charset="0"/>
              </a:defRPr>
            </a:lvl1pPr>
          </a:lstStyle>
          <a:p>
            <a:pPr>
              <a:defRPr/>
            </a:pPr>
            <a:endParaRPr lang="en-US" altLang="zh-TW"/>
          </a:p>
        </p:txBody>
      </p:sp>
      <p:sp>
        <p:nvSpPr>
          <p:cNvPr id="2052" name="Rectangle 4"/>
          <p:cNvSpPr>
            <a:spLocks noGrp="1" noRot="1" noChangeAspect="1" noChangeArrowheads="1" noTextEdit="1"/>
          </p:cNvSpPr>
          <p:nvPr>
            <p:ph type="sldImg" idx="2"/>
          </p:nvPr>
        </p:nvSpPr>
        <p:spPr bwMode="auto">
          <a:xfrm>
            <a:off x="990600" y="768350"/>
            <a:ext cx="5118100" cy="383698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21" name="Rectangle 5"/>
          <p:cNvSpPr>
            <a:spLocks noGrp="1" noChangeArrowheads="1"/>
          </p:cNvSpPr>
          <p:nvPr>
            <p:ph type="body" sz="quarter" idx="3"/>
          </p:nvPr>
        </p:nvSpPr>
        <p:spPr bwMode="auto">
          <a:xfrm>
            <a:off x="709613" y="4860925"/>
            <a:ext cx="5680075" cy="4605338"/>
          </a:xfrm>
          <a:prstGeom prst="rect">
            <a:avLst/>
          </a:prstGeom>
          <a:noFill/>
          <a:ln w="9525">
            <a:noFill/>
            <a:miter lim="800000"/>
            <a:headEnd/>
            <a:tailEnd/>
          </a:ln>
          <a:effectLst/>
        </p:spPr>
        <p:txBody>
          <a:bodyPr vert="horz" wrap="square" lIns="99048" tIns="49524" rIns="99048" bIns="49524" numCol="1" anchor="t" anchorCtr="0" compatLnSpc="1">
            <a:prstTxWarp prst="textNoShape">
              <a:avLst/>
            </a:prstTxWarp>
          </a:bodyPr>
          <a:lstStyle/>
          <a:p>
            <a:pPr lvl="0"/>
            <a:r>
              <a:rPr lang="zh-TW" altLang="en-US" noProof="0" smtClean="0"/>
              <a:t>按一下以編輯母片</a:t>
            </a:r>
          </a:p>
          <a:p>
            <a:pPr lvl="1"/>
            <a:r>
              <a:rPr lang="zh-TW" altLang="en-US" noProof="0" smtClean="0"/>
              <a:t>第二層</a:t>
            </a:r>
          </a:p>
          <a:p>
            <a:pPr lvl="2"/>
            <a:r>
              <a:rPr lang="zh-TW" altLang="en-US" noProof="0" smtClean="0"/>
              <a:t>第三層</a:t>
            </a:r>
          </a:p>
          <a:p>
            <a:pPr lvl="3"/>
            <a:r>
              <a:rPr lang="zh-TW" altLang="en-US" noProof="0" smtClean="0"/>
              <a:t>第四層</a:t>
            </a:r>
          </a:p>
          <a:p>
            <a:pPr lvl="4"/>
            <a:r>
              <a:rPr lang="zh-TW" altLang="en-US" noProof="0" smtClean="0"/>
              <a:t>第五層</a:t>
            </a:r>
          </a:p>
        </p:txBody>
      </p:sp>
      <p:sp>
        <p:nvSpPr>
          <p:cNvPr id="9222" name="Rectangle 6"/>
          <p:cNvSpPr>
            <a:spLocks noGrp="1" noChangeArrowheads="1"/>
          </p:cNvSpPr>
          <p:nvPr>
            <p:ph type="ftr" sz="quarter" idx="4"/>
          </p:nvPr>
        </p:nvSpPr>
        <p:spPr bwMode="auto">
          <a:xfrm>
            <a:off x="0" y="9721850"/>
            <a:ext cx="3076575" cy="511175"/>
          </a:xfrm>
          <a:prstGeom prst="rect">
            <a:avLst/>
          </a:prstGeom>
          <a:noFill/>
          <a:ln w="9525">
            <a:noFill/>
            <a:miter lim="800000"/>
            <a:headEnd/>
            <a:tailEnd/>
          </a:ln>
          <a:effectLst/>
        </p:spPr>
        <p:txBody>
          <a:bodyPr vert="horz" wrap="square" lIns="99048" tIns="49524" rIns="99048" bIns="49524" numCol="1" anchor="b" anchorCtr="0" compatLnSpc="1">
            <a:prstTxWarp prst="textNoShape">
              <a:avLst/>
            </a:prstTxWarp>
          </a:bodyPr>
          <a:lstStyle>
            <a:lvl1pPr defTabSz="990600" eaLnBrk="1" hangingPunct="1">
              <a:defRPr sz="1300">
                <a:latin typeface="Arial" charset="0"/>
              </a:defRPr>
            </a:lvl1pPr>
          </a:lstStyle>
          <a:p>
            <a:pPr>
              <a:defRPr/>
            </a:pPr>
            <a:endParaRPr lang="en-US" altLang="zh-TW"/>
          </a:p>
        </p:txBody>
      </p:sp>
      <p:sp>
        <p:nvSpPr>
          <p:cNvPr id="9223" name="Rectangle 7"/>
          <p:cNvSpPr>
            <a:spLocks noGrp="1" noChangeArrowheads="1"/>
          </p:cNvSpPr>
          <p:nvPr>
            <p:ph type="sldNum" sz="quarter" idx="5"/>
          </p:nvPr>
        </p:nvSpPr>
        <p:spPr bwMode="auto">
          <a:xfrm>
            <a:off x="4021138" y="9721850"/>
            <a:ext cx="3076575" cy="511175"/>
          </a:xfrm>
          <a:prstGeom prst="rect">
            <a:avLst/>
          </a:prstGeom>
          <a:noFill/>
          <a:ln w="9525">
            <a:noFill/>
            <a:miter lim="800000"/>
            <a:headEnd/>
            <a:tailEnd/>
          </a:ln>
          <a:effectLst/>
        </p:spPr>
        <p:txBody>
          <a:bodyPr vert="horz" wrap="square" lIns="99048" tIns="49524" rIns="99048" bIns="49524" numCol="1" anchor="b" anchorCtr="0" compatLnSpc="1">
            <a:prstTxWarp prst="textNoShape">
              <a:avLst/>
            </a:prstTxWarp>
          </a:bodyPr>
          <a:lstStyle>
            <a:lvl1pPr algn="r" defTabSz="990600" eaLnBrk="1" hangingPunct="1">
              <a:defRPr sz="1300" smtClean="0"/>
            </a:lvl1pPr>
          </a:lstStyle>
          <a:p>
            <a:pPr>
              <a:defRPr/>
            </a:pPr>
            <a:fld id="{E3288B18-BE9D-42BA-981B-5EAD4A622C74}" type="slidenum">
              <a:rPr lang="en-US" altLang="zh-TW"/>
              <a:pPr>
                <a:defRPr/>
              </a:pPr>
              <a:t>‹#›</a:t>
            </a:fld>
            <a:endParaRPr lang="en-US" altLang="zh-TW"/>
          </a:p>
        </p:txBody>
      </p:sp>
    </p:spTree>
    <p:extLst>
      <p:ext uri="{BB962C8B-B14F-4D97-AF65-F5344CB8AC3E}">
        <p14:creationId xmlns:p14="http://schemas.microsoft.com/office/powerpoint/2010/main" val="1823952223"/>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Arial" charset="0"/>
        <a:ea typeface="新細明體" pitchFamily="18" charset="-120"/>
        <a:cs typeface="+mn-cs"/>
      </a:defRPr>
    </a:lvl1pPr>
    <a:lvl2pPr marL="457200" algn="l" rtl="0" eaLnBrk="0" fontAlgn="base" hangingPunct="0">
      <a:spcBef>
        <a:spcPct val="30000"/>
      </a:spcBef>
      <a:spcAft>
        <a:spcPct val="0"/>
      </a:spcAft>
      <a:defRPr kumimoji="1" sz="1200" kern="1200">
        <a:solidFill>
          <a:schemeClr val="tx1"/>
        </a:solidFill>
        <a:latin typeface="Arial" charset="0"/>
        <a:ea typeface="新細明體" pitchFamily="18" charset="-120"/>
        <a:cs typeface="+mn-cs"/>
      </a:defRPr>
    </a:lvl2pPr>
    <a:lvl3pPr marL="914400" algn="l" rtl="0" eaLnBrk="0" fontAlgn="base" hangingPunct="0">
      <a:spcBef>
        <a:spcPct val="30000"/>
      </a:spcBef>
      <a:spcAft>
        <a:spcPct val="0"/>
      </a:spcAft>
      <a:defRPr kumimoji="1" sz="1200" kern="1200">
        <a:solidFill>
          <a:schemeClr val="tx1"/>
        </a:solidFill>
        <a:latin typeface="Arial" charset="0"/>
        <a:ea typeface="新細明體" pitchFamily="18" charset="-120"/>
        <a:cs typeface="+mn-cs"/>
      </a:defRPr>
    </a:lvl3pPr>
    <a:lvl4pPr marL="1371600" algn="l" rtl="0" eaLnBrk="0" fontAlgn="base" hangingPunct="0">
      <a:spcBef>
        <a:spcPct val="30000"/>
      </a:spcBef>
      <a:spcAft>
        <a:spcPct val="0"/>
      </a:spcAft>
      <a:defRPr kumimoji="1" sz="1200" kern="1200">
        <a:solidFill>
          <a:schemeClr val="tx1"/>
        </a:solidFill>
        <a:latin typeface="Arial" charset="0"/>
        <a:ea typeface="新細明體" pitchFamily="18" charset="-120"/>
        <a:cs typeface="+mn-cs"/>
      </a:defRPr>
    </a:lvl4pPr>
    <a:lvl5pPr marL="1828800" algn="l" rtl="0" eaLnBrk="0" fontAlgn="base" hangingPunct="0">
      <a:spcBef>
        <a:spcPct val="30000"/>
      </a:spcBef>
      <a:spcAft>
        <a:spcPct val="0"/>
      </a:spcAft>
      <a:defRPr kumimoji="1" sz="1200" kern="1200">
        <a:solidFill>
          <a:schemeClr val="tx1"/>
        </a:solidFill>
        <a:latin typeface="Arial" charset="0"/>
        <a:ea typeface="新細明體" pitchFamily="18" charset="-12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992188" y="768350"/>
            <a:ext cx="5114925" cy="3836988"/>
          </a:xfrm>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FCAB836B-51D1-443A-8140-6E7B2C9F1472}" type="slidenum">
              <a:rPr lang="zh-TW" altLang="en-US" smtClean="0"/>
              <a:t>70</a:t>
            </a:fld>
            <a:endParaRPr lang="zh-TW" altLang="en-US"/>
          </a:p>
        </p:txBody>
      </p:sp>
    </p:spTree>
    <p:extLst>
      <p:ext uri="{BB962C8B-B14F-4D97-AF65-F5344CB8AC3E}">
        <p14:creationId xmlns:p14="http://schemas.microsoft.com/office/powerpoint/2010/main" val="18294466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992188" y="768350"/>
            <a:ext cx="5114925" cy="3836988"/>
          </a:xfrm>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FCAB836B-51D1-443A-8140-6E7B2C9F1472}" type="slidenum">
              <a:rPr lang="zh-TW" altLang="en-US" smtClean="0"/>
              <a:t>71</a:t>
            </a:fld>
            <a:endParaRPr lang="zh-TW" altLang="en-US"/>
          </a:p>
        </p:txBody>
      </p:sp>
    </p:spTree>
    <p:extLst>
      <p:ext uri="{BB962C8B-B14F-4D97-AF65-F5344CB8AC3E}">
        <p14:creationId xmlns:p14="http://schemas.microsoft.com/office/powerpoint/2010/main" val="12227142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992188" y="768350"/>
            <a:ext cx="5114925" cy="3836988"/>
          </a:xfrm>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FCAB836B-51D1-443A-8140-6E7B2C9F1472}" type="slidenum">
              <a:rPr lang="zh-TW" altLang="en-US" smtClean="0"/>
              <a:t>72</a:t>
            </a:fld>
            <a:endParaRPr lang="zh-TW" altLang="en-US"/>
          </a:p>
        </p:txBody>
      </p:sp>
    </p:spTree>
    <p:extLst>
      <p:ext uri="{BB962C8B-B14F-4D97-AF65-F5344CB8AC3E}">
        <p14:creationId xmlns:p14="http://schemas.microsoft.com/office/powerpoint/2010/main" val="33789363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992188" y="768350"/>
            <a:ext cx="5114925" cy="3836988"/>
          </a:xfrm>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FCAB836B-51D1-443A-8140-6E7B2C9F1472}" type="slidenum">
              <a:rPr lang="zh-TW" altLang="en-US" smtClean="0"/>
              <a:t>73</a:t>
            </a:fld>
            <a:endParaRPr lang="zh-TW" altLang="en-US"/>
          </a:p>
        </p:txBody>
      </p:sp>
    </p:spTree>
    <p:extLst>
      <p:ext uri="{BB962C8B-B14F-4D97-AF65-F5344CB8AC3E}">
        <p14:creationId xmlns:p14="http://schemas.microsoft.com/office/powerpoint/2010/main" val="40140108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992188" y="768350"/>
            <a:ext cx="5114925" cy="3836988"/>
          </a:xfrm>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FCAB836B-51D1-443A-8140-6E7B2C9F1472}" type="slidenum">
              <a:rPr lang="zh-TW" altLang="en-US" smtClean="0"/>
              <a:t>113</a:t>
            </a:fld>
            <a:endParaRPr lang="zh-TW" altLang="en-US"/>
          </a:p>
        </p:txBody>
      </p:sp>
    </p:spTree>
    <p:extLst>
      <p:ext uri="{BB962C8B-B14F-4D97-AF65-F5344CB8AC3E}">
        <p14:creationId xmlns:p14="http://schemas.microsoft.com/office/powerpoint/2010/main" val="9414998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685800" y="2130425"/>
            <a:ext cx="7772400" cy="1470025"/>
          </a:xfrm>
        </p:spPr>
        <p:txBody>
          <a:bodyPr/>
          <a:lstStyle/>
          <a:p>
            <a:r>
              <a:rPr lang="zh-TW" altLang="en-US" smtClean="0"/>
              <a:t>按一下以編輯母片標題樣式</a:t>
            </a:r>
            <a:endParaRPr lang="zh-TW" altLang="en-US"/>
          </a:p>
        </p:txBody>
      </p:sp>
      <p:sp>
        <p:nvSpPr>
          <p:cNvPr id="3" name="副標題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TW" altLang="en-US" smtClean="0"/>
              <a:t>按一下以編輯母片副標題樣式</a:t>
            </a:r>
            <a:endParaRPr lang="zh-TW"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TW"/>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TW"/>
          </a:p>
        </p:txBody>
      </p:sp>
      <p:sp>
        <p:nvSpPr>
          <p:cNvPr id="6" name="Rectangle 6"/>
          <p:cNvSpPr>
            <a:spLocks noGrp="1" noChangeArrowheads="1"/>
          </p:cNvSpPr>
          <p:nvPr>
            <p:ph type="sldNum" sz="quarter" idx="12"/>
          </p:nvPr>
        </p:nvSpPr>
        <p:spPr>
          <a:ln/>
        </p:spPr>
        <p:txBody>
          <a:bodyPr/>
          <a:lstStyle>
            <a:lvl1pPr>
              <a:defRPr/>
            </a:lvl1pPr>
          </a:lstStyle>
          <a:p>
            <a:pPr>
              <a:defRPr/>
            </a:pPr>
            <a:fld id="{583BE8BA-17B0-418A-8A72-D55660591FF2}" type="slidenum">
              <a:rPr lang="en-US" altLang="zh-TW"/>
              <a:pPr>
                <a:defRPr/>
              </a:pPr>
              <a:t>‹#›</a:t>
            </a:fld>
            <a:endParaRPr lang="en-US" altLang="zh-TW"/>
          </a:p>
        </p:txBody>
      </p:sp>
    </p:spTree>
    <p:extLst>
      <p:ext uri="{BB962C8B-B14F-4D97-AF65-F5344CB8AC3E}">
        <p14:creationId xmlns:p14="http://schemas.microsoft.com/office/powerpoint/2010/main" val="9867362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TW"/>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TW"/>
          </a:p>
        </p:txBody>
      </p:sp>
      <p:sp>
        <p:nvSpPr>
          <p:cNvPr id="6" name="Rectangle 6"/>
          <p:cNvSpPr>
            <a:spLocks noGrp="1" noChangeArrowheads="1"/>
          </p:cNvSpPr>
          <p:nvPr>
            <p:ph type="sldNum" sz="quarter" idx="12"/>
          </p:nvPr>
        </p:nvSpPr>
        <p:spPr>
          <a:ln/>
        </p:spPr>
        <p:txBody>
          <a:bodyPr/>
          <a:lstStyle>
            <a:lvl1pPr>
              <a:defRPr/>
            </a:lvl1pPr>
          </a:lstStyle>
          <a:p>
            <a:pPr>
              <a:defRPr/>
            </a:pPr>
            <a:fld id="{8DBCD744-599F-4CCB-99C0-30ABCD467B5E}" type="slidenum">
              <a:rPr lang="en-US" altLang="zh-TW"/>
              <a:pPr>
                <a:defRPr/>
              </a:pPr>
              <a:t>‹#›</a:t>
            </a:fld>
            <a:endParaRPr lang="en-US" altLang="zh-TW"/>
          </a:p>
        </p:txBody>
      </p:sp>
    </p:spTree>
    <p:extLst>
      <p:ext uri="{BB962C8B-B14F-4D97-AF65-F5344CB8AC3E}">
        <p14:creationId xmlns:p14="http://schemas.microsoft.com/office/powerpoint/2010/main" val="15254816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629400" y="274638"/>
            <a:ext cx="2057400" cy="5851525"/>
          </a:xfrm>
        </p:spPr>
        <p:txBody>
          <a:bodyPr vert="eaVert"/>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a:xfrm>
            <a:off x="457200" y="274638"/>
            <a:ext cx="6019800" cy="5851525"/>
          </a:xfr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TW"/>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TW"/>
          </a:p>
        </p:txBody>
      </p:sp>
      <p:sp>
        <p:nvSpPr>
          <p:cNvPr id="6" name="Rectangle 6"/>
          <p:cNvSpPr>
            <a:spLocks noGrp="1" noChangeArrowheads="1"/>
          </p:cNvSpPr>
          <p:nvPr>
            <p:ph type="sldNum" sz="quarter" idx="12"/>
          </p:nvPr>
        </p:nvSpPr>
        <p:spPr>
          <a:ln/>
        </p:spPr>
        <p:txBody>
          <a:bodyPr/>
          <a:lstStyle>
            <a:lvl1pPr>
              <a:defRPr/>
            </a:lvl1pPr>
          </a:lstStyle>
          <a:p>
            <a:pPr>
              <a:defRPr/>
            </a:pPr>
            <a:fld id="{64CD5D97-2DED-4D52-8337-0906E5CCAD3F}" type="slidenum">
              <a:rPr lang="en-US" altLang="zh-TW"/>
              <a:pPr>
                <a:defRPr/>
              </a:pPr>
              <a:t>‹#›</a:t>
            </a:fld>
            <a:endParaRPr lang="en-US" altLang="zh-TW"/>
          </a:p>
        </p:txBody>
      </p:sp>
    </p:spTree>
    <p:extLst>
      <p:ext uri="{BB962C8B-B14F-4D97-AF65-F5344CB8AC3E}">
        <p14:creationId xmlns:p14="http://schemas.microsoft.com/office/powerpoint/2010/main" val="252089956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clipArtAndTx" preserve="1">
  <p:cSld name="標題，美工圖案及文字">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1143000"/>
          </a:xfrm>
        </p:spPr>
        <p:txBody>
          <a:bodyPr/>
          <a:lstStyle/>
          <a:p>
            <a:r>
              <a:rPr lang="zh-TW" altLang="en-US" smtClean="0"/>
              <a:t>按一下以編輯母片標題樣式</a:t>
            </a:r>
            <a:endParaRPr lang="zh-TW" altLang="en-US"/>
          </a:p>
        </p:txBody>
      </p:sp>
      <p:sp>
        <p:nvSpPr>
          <p:cNvPr id="3" name="美工圖案版面配置區 2"/>
          <p:cNvSpPr>
            <a:spLocks noGrp="1"/>
          </p:cNvSpPr>
          <p:nvPr>
            <p:ph type="clipArt" sz="half" idx="1"/>
          </p:nvPr>
        </p:nvSpPr>
        <p:spPr>
          <a:xfrm>
            <a:off x="457200" y="1600200"/>
            <a:ext cx="4038600" cy="4525963"/>
          </a:xfrm>
        </p:spPr>
        <p:txBody>
          <a:bodyPr/>
          <a:lstStyle/>
          <a:p>
            <a:pPr lvl="0"/>
            <a:endParaRPr lang="zh-TW" altLang="en-US" noProof="0" smtClean="0"/>
          </a:p>
        </p:txBody>
      </p:sp>
      <p:sp>
        <p:nvSpPr>
          <p:cNvPr id="4" name="文字版面配置區 3"/>
          <p:cNvSpPr>
            <a:spLocks noGrp="1"/>
          </p:cNvSpPr>
          <p:nvPr>
            <p:ph type="body" sz="half" idx="2"/>
          </p:nvPr>
        </p:nvSpPr>
        <p:spPr>
          <a:xfrm>
            <a:off x="4648200" y="1600200"/>
            <a:ext cx="4038600" cy="4525963"/>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TW"/>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TW"/>
          </a:p>
        </p:txBody>
      </p:sp>
      <p:sp>
        <p:nvSpPr>
          <p:cNvPr id="7" name="Rectangle 6"/>
          <p:cNvSpPr>
            <a:spLocks noGrp="1" noChangeArrowheads="1"/>
          </p:cNvSpPr>
          <p:nvPr>
            <p:ph type="sldNum" sz="quarter" idx="12"/>
          </p:nvPr>
        </p:nvSpPr>
        <p:spPr>
          <a:ln/>
        </p:spPr>
        <p:txBody>
          <a:bodyPr/>
          <a:lstStyle>
            <a:lvl1pPr>
              <a:defRPr/>
            </a:lvl1pPr>
          </a:lstStyle>
          <a:p>
            <a:pPr>
              <a:defRPr/>
            </a:pPr>
            <a:fld id="{996135DE-A9FF-4003-BD62-BFBBDA1F38CE}" type="slidenum">
              <a:rPr lang="en-US" altLang="zh-TW"/>
              <a:pPr>
                <a:defRPr/>
              </a:pPr>
              <a:t>‹#›</a:t>
            </a:fld>
            <a:endParaRPr lang="en-US" altLang="zh-TW"/>
          </a:p>
        </p:txBody>
      </p:sp>
    </p:spTree>
    <p:extLst>
      <p:ext uri="{BB962C8B-B14F-4D97-AF65-F5344CB8AC3E}">
        <p14:creationId xmlns:p14="http://schemas.microsoft.com/office/powerpoint/2010/main" val="90333273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reserve="1">
  <p:cSld name="標題，文字及物件">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1143000"/>
          </a:xfrm>
        </p:spPr>
        <p:txBody>
          <a:bodyPr/>
          <a:lstStyle/>
          <a:p>
            <a:r>
              <a:rPr lang="zh-TW" altLang="en-US" smtClean="0"/>
              <a:t>按一下以編輯母片標題樣式</a:t>
            </a:r>
            <a:endParaRPr lang="zh-TW" altLang="en-US"/>
          </a:p>
        </p:txBody>
      </p:sp>
      <p:sp>
        <p:nvSpPr>
          <p:cNvPr id="3" name="文字版面配置區 2"/>
          <p:cNvSpPr>
            <a:spLocks noGrp="1"/>
          </p:cNvSpPr>
          <p:nvPr>
            <p:ph type="body" sz="half" idx="1"/>
          </p:nvPr>
        </p:nvSpPr>
        <p:spPr>
          <a:xfrm>
            <a:off x="457200" y="1600200"/>
            <a:ext cx="4038600" cy="4525963"/>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4648200" y="1600200"/>
            <a:ext cx="4038600" cy="4525963"/>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TW"/>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TW"/>
          </a:p>
        </p:txBody>
      </p:sp>
      <p:sp>
        <p:nvSpPr>
          <p:cNvPr id="7" name="Rectangle 6"/>
          <p:cNvSpPr>
            <a:spLocks noGrp="1" noChangeArrowheads="1"/>
          </p:cNvSpPr>
          <p:nvPr>
            <p:ph type="sldNum" sz="quarter" idx="12"/>
          </p:nvPr>
        </p:nvSpPr>
        <p:spPr>
          <a:ln/>
        </p:spPr>
        <p:txBody>
          <a:bodyPr/>
          <a:lstStyle>
            <a:lvl1pPr>
              <a:defRPr/>
            </a:lvl1pPr>
          </a:lstStyle>
          <a:p>
            <a:pPr>
              <a:defRPr/>
            </a:pPr>
            <a:fld id="{307B52F2-BB61-4F5A-8D7F-DC24B145917B}" type="slidenum">
              <a:rPr lang="en-US" altLang="zh-TW"/>
              <a:pPr>
                <a:defRPr/>
              </a:pPr>
              <a:t>‹#›</a:t>
            </a:fld>
            <a:endParaRPr lang="en-US" altLang="zh-TW"/>
          </a:p>
        </p:txBody>
      </p:sp>
    </p:spTree>
    <p:extLst>
      <p:ext uri="{BB962C8B-B14F-4D97-AF65-F5344CB8AC3E}">
        <p14:creationId xmlns:p14="http://schemas.microsoft.com/office/powerpoint/2010/main" val="207730455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fourObj" preserve="1">
  <p:cSld name="標題，四項物件">
    <p:spTree>
      <p:nvGrpSpPr>
        <p:cNvPr id="1" name=""/>
        <p:cNvGrpSpPr/>
        <p:nvPr/>
      </p:nvGrpSpPr>
      <p:grpSpPr>
        <a:xfrm>
          <a:off x="0" y="0"/>
          <a:ext cx="0" cy="0"/>
          <a:chOff x="0" y="0"/>
          <a:chExt cx="0" cy="0"/>
        </a:xfrm>
      </p:grpSpPr>
      <p:sp>
        <p:nvSpPr>
          <p:cNvPr id="2" name="標題 1"/>
          <p:cNvSpPr>
            <a:spLocks noGrp="1"/>
          </p:cNvSpPr>
          <p:nvPr>
            <p:ph type="title" sz="quarter"/>
          </p:nvPr>
        </p:nvSpPr>
        <p:spPr>
          <a:xfrm>
            <a:off x="457200" y="274638"/>
            <a:ext cx="8229600" cy="1143000"/>
          </a:xfrm>
        </p:spPr>
        <p:txBody>
          <a:bodyPr/>
          <a:lstStyle/>
          <a:p>
            <a:r>
              <a:rPr lang="zh-TW" altLang="en-US" smtClean="0"/>
              <a:t>按一下以編輯母片標題樣式</a:t>
            </a:r>
            <a:endParaRPr lang="zh-TW" altLang="en-US"/>
          </a:p>
        </p:txBody>
      </p:sp>
      <p:sp>
        <p:nvSpPr>
          <p:cNvPr id="3" name="內容版面配置區 2"/>
          <p:cNvSpPr>
            <a:spLocks noGrp="1"/>
          </p:cNvSpPr>
          <p:nvPr>
            <p:ph sz="quarter" idx="1"/>
          </p:nvPr>
        </p:nvSpPr>
        <p:spPr>
          <a:xfrm>
            <a:off x="457200" y="1600200"/>
            <a:ext cx="4038600" cy="2185988"/>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quarter" idx="2"/>
          </p:nvPr>
        </p:nvSpPr>
        <p:spPr>
          <a:xfrm>
            <a:off x="4648200" y="1600200"/>
            <a:ext cx="4038600" cy="2185988"/>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內容版面配置區 4"/>
          <p:cNvSpPr>
            <a:spLocks noGrp="1"/>
          </p:cNvSpPr>
          <p:nvPr>
            <p:ph sz="quarter" idx="3"/>
          </p:nvPr>
        </p:nvSpPr>
        <p:spPr>
          <a:xfrm>
            <a:off x="457200" y="3938588"/>
            <a:ext cx="4038600" cy="2187575"/>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6" name="內容版面配置區 5"/>
          <p:cNvSpPr>
            <a:spLocks noGrp="1"/>
          </p:cNvSpPr>
          <p:nvPr>
            <p:ph sz="quarter" idx="4"/>
          </p:nvPr>
        </p:nvSpPr>
        <p:spPr>
          <a:xfrm>
            <a:off x="4648200" y="3938588"/>
            <a:ext cx="4038600" cy="2187575"/>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TW"/>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TW"/>
          </a:p>
        </p:txBody>
      </p:sp>
      <p:sp>
        <p:nvSpPr>
          <p:cNvPr id="9" name="Rectangle 6"/>
          <p:cNvSpPr>
            <a:spLocks noGrp="1" noChangeArrowheads="1"/>
          </p:cNvSpPr>
          <p:nvPr>
            <p:ph type="sldNum" sz="quarter" idx="12"/>
          </p:nvPr>
        </p:nvSpPr>
        <p:spPr>
          <a:ln/>
        </p:spPr>
        <p:txBody>
          <a:bodyPr/>
          <a:lstStyle>
            <a:lvl1pPr>
              <a:defRPr/>
            </a:lvl1pPr>
          </a:lstStyle>
          <a:p>
            <a:pPr>
              <a:defRPr/>
            </a:pPr>
            <a:fld id="{DA790B69-BDE1-4497-8BDD-325D43F6F17F}" type="slidenum">
              <a:rPr lang="en-US" altLang="zh-TW"/>
              <a:pPr>
                <a:defRPr/>
              </a:pPr>
              <a:t>‹#›</a:t>
            </a:fld>
            <a:endParaRPr lang="en-US" altLang="zh-TW"/>
          </a:p>
        </p:txBody>
      </p:sp>
    </p:spTree>
    <p:extLst>
      <p:ext uri="{BB962C8B-B14F-4D97-AF65-F5344CB8AC3E}">
        <p14:creationId xmlns:p14="http://schemas.microsoft.com/office/powerpoint/2010/main" val="311392967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Only" preserve="1">
  <p:cSld name="物件">
    <p:spTree>
      <p:nvGrpSpPr>
        <p:cNvPr id="1" name=""/>
        <p:cNvGrpSpPr/>
        <p:nvPr/>
      </p:nvGrpSpPr>
      <p:grpSpPr>
        <a:xfrm>
          <a:off x="0" y="0"/>
          <a:ext cx="0" cy="0"/>
          <a:chOff x="0" y="0"/>
          <a:chExt cx="0" cy="0"/>
        </a:xfrm>
      </p:grpSpPr>
      <p:sp>
        <p:nvSpPr>
          <p:cNvPr id="2" name="內容版面配置區 1"/>
          <p:cNvSpPr>
            <a:spLocks noGrp="1"/>
          </p:cNvSpPr>
          <p:nvPr>
            <p:ph/>
          </p:nvPr>
        </p:nvSpPr>
        <p:spPr>
          <a:xfrm>
            <a:off x="457200" y="274638"/>
            <a:ext cx="8229600" cy="5851525"/>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zh-TW"/>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TW"/>
          </a:p>
        </p:txBody>
      </p:sp>
      <p:sp>
        <p:nvSpPr>
          <p:cNvPr id="5" name="Rectangle 6"/>
          <p:cNvSpPr>
            <a:spLocks noGrp="1" noChangeArrowheads="1"/>
          </p:cNvSpPr>
          <p:nvPr>
            <p:ph type="sldNum" sz="quarter" idx="12"/>
          </p:nvPr>
        </p:nvSpPr>
        <p:spPr>
          <a:ln/>
        </p:spPr>
        <p:txBody>
          <a:bodyPr/>
          <a:lstStyle>
            <a:lvl1pPr>
              <a:defRPr/>
            </a:lvl1pPr>
          </a:lstStyle>
          <a:p>
            <a:pPr>
              <a:defRPr/>
            </a:pPr>
            <a:fld id="{B8853A9F-3C53-4F7C-B823-764FE0BA9A88}" type="slidenum">
              <a:rPr lang="en-US" altLang="zh-TW"/>
              <a:pPr>
                <a:defRPr/>
              </a:pPr>
              <a:t>‹#›</a:t>
            </a:fld>
            <a:endParaRPr lang="en-US" altLang="zh-TW"/>
          </a:p>
        </p:txBody>
      </p:sp>
    </p:spTree>
    <p:extLst>
      <p:ext uri="{BB962C8B-B14F-4D97-AF65-F5344CB8AC3E}">
        <p14:creationId xmlns:p14="http://schemas.microsoft.com/office/powerpoint/2010/main" val="178291812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AndTwoObj" preserve="1">
  <p:cSld name="標題，1 個大物件與 2 個小物件">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1143000"/>
          </a:xfrm>
        </p:spPr>
        <p:txBody>
          <a:bodyPr/>
          <a:lstStyle/>
          <a:p>
            <a:r>
              <a:rPr lang="zh-TW" altLang="en-US" smtClean="0"/>
              <a:t>按一下以編輯母片標題樣式</a:t>
            </a:r>
            <a:endParaRPr lang="zh-TW" altLang="en-US"/>
          </a:p>
        </p:txBody>
      </p:sp>
      <p:sp>
        <p:nvSpPr>
          <p:cNvPr id="3" name="內容版面配置區 2"/>
          <p:cNvSpPr>
            <a:spLocks noGrp="1"/>
          </p:cNvSpPr>
          <p:nvPr>
            <p:ph sz="half" idx="1"/>
          </p:nvPr>
        </p:nvSpPr>
        <p:spPr>
          <a:xfrm>
            <a:off x="457200" y="1600200"/>
            <a:ext cx="4038600" cy="4525963"/>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quarter" idx="2"/>
          </p:nvPr>
        </p:nvSpPr>
        <p:spPr>
          <a:xfrm>
            <a:off x="4648200" y="1600200"/>
            <a:ext cx="4038600" cy="2185988"/>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內容版面配置區 4"/>
          <p:cNvSpPr>
            <a:spLocks noGrp="1"/>
          </p:cNvSpPr>
          <p:nvPr>
            <p:ph sz="quarter" idx="3"/>
          </p:nvPr>
        </p:nvSpPr>
        <p:spPr>
          <a:xfrm>
            <a:off x="4648200" y="3938588"/>
            <a:ext cx="4038600" cy="2187575"/>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6" name="Rectangle 4"/>
          <p:cNvSpPr>
            <a:spLocks noGrp="1" noChangeArrowheads="1"/>
          </p:cNvSpPr>
          <p:nvPr>
            <p:ph type="dt" sz="half" idx="10"/>
          </p:nvPr>
        </p:nvSpPr>
        <p:spPr>
          <a:ln/>
        </p:spPr>
        <p:txBody>
          <a:bodyPr/>
          <a:lstStyle>
            <a:lvl1pPr>
              <a:defRPr/>
            </a:lvl1pPr>
          </a:lstStyle>
          <a:p>
            <a:pPr>
              <a:defRPr/>
            </a:pPr>
            <a:endParaRPr lang="en-US" altLang="zh-TW"/>
          </a:p>
        </p:txBody>
      </p:sp>
      <p:sp>
        <p:nvSpPr>
          <p:cNvPr id="7" name="Rectangle 5"/>
          <p:cNvSpPr>
            <a:spLocks noGrp="1" noChangeArrowheads="1"/>
          </p:cNvSpPr>
          <p:nvPr>
            <p:ph type="ftr" sz="quarter" idx="11"/>
          </p:nvPr>
        </p:nvSpPr>
        <p:spPr>
          <a:ln/>
        </p:spPr>
        <p:txBody>
          <a:bodyPr/>
          <a:lstStyle>
            <a:lvl1pPr>
              <a:defRPr/>
            </a:lvl1pPr>
          </a:lstStyle>
          <a:p>
            <a:pPr>
              <a:defRPr/>
            </a:pPr>
            <a:endParaRPr lang="en-US" altLang="zh-TW"/>
          </a:p>
        </p:txBody>
      </p:sp>
      <p:sp>
        <p:nvSpPr>
          <p:cNvPr id="8" name="Rectangle 6"/>
          <p:cNvSpPr>
            <a:spLocks noGrp="1" noChangeArrowheads="1"/>
          </p:cNvSpPr>
          <p:nvPr>
            <p:ph type="sldNum" sz="quarter" idx="12"/>
          </p:nvPr>
        </p:nvSpPr>
        <p:spPr>
          <a:ln/>
        </p:spPr>
        <p:txBody>
          <a:bodyPr/>
          <a:lstStyle>
            <a:lvl1pPr>
              <a:defRPr/>
            </a:lvl1pPr>
          </a:lstStyle>
          <a:p>
            <a:pPr>
              <a:defRPr/>
            </a:pPr>
            <a:fld id="{AB801A1F-D092-4DC0-AADB-CDB736D6551C}" type="slidenum">
              <a:rPr lang="en-US" altLang="zh-TW"/>
              <a:pPr>
                <a:defRPr/>
              </a:pPr>
              <a:t>‹#›</a:t>
            </a:fld>
            <a:endParaRPr lang="en-US" altLang="zh-TW"/>
          </a:p>
        </p:txBody>
      </p:sp>
    </p:spTree>
    <p:extLst>
      <p:ext uri="{BB962C8B-B14F-4D97-AF65-F5344CB8AC3E}">
        <p14:creationId xmlns:p14="http://schemas.microsoft.com/office/powerpoint/2010/main" val="31985408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idx="1"/>
          </p:nvPr>
        </p:nvSpPr>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TW"/>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TW"/>
          </a:p>
        </p:txBody>
      </p:sp>
      <p:sp>
        <p:nvSpPr>
          <p:cNvPr id="6" name="Rectangle 6"/>
          <p:cNvSpPr>
            <a:spLocks noGrp="1" noChangeArrowheads="1"/>
          </p:cNvSpPr>
          <p:nvPr>
            <p:ph type="sldNum" sz="quarter" idx="12"/>
          </p:nvPr>
        </p:nvSpPr>
        <p:spPr>
          <a:ln/>
        </p:spPr>
        <p:txBody>
          <a:bodyPr/>
          <a:lstStyle>
            <a:lvl1pPr>
              <a:defRPr/>
            </a:lvl1pPr>
          </a:lstStyle>
          <a:p>
            <a:pPr>
              <a:defRPr/>
            </a:pPr>
            <a:fld id="{C6CA6A26-FE5C-470E-89A5-7EA2D76254BE}" type="slidenum">
              <a:rPr lang="en-US" altLang="zh-TW"/>
              <a:pPr>
                <a:defRPr/>
              </a:pPr>
              <a:t>‹#›</a:t>
            </a:fld>
            <a:endParaRPr lang="en-US" altLang="zh-TW"/>
          </a:p>
        </p:txBody>
      </p:sp>
    </p:spTree>
    <p:extLst>
      <p:ext uri="{BB962C8B-B14F-4D97-AF65-F5344CB8AC3E}">
        <p14:creationId xmlns:p14="http://schemas.microsoft.com/office/powerpoint/2010/main" val="9070676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4406900"/>
            <a:ext cx="7772400" cy="1362075"/>
          </a:xfrm>
        </p:spPr>
        <p:txBody>
          <a:bodyPr anchor="t"/>
          <a:lstStyle>
            <a:lvl1pPr algn="l">
              <a:defRPr sz="4000" b="1" cap="all"/>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TW" altLang="en-US" smtClean="0"/>
              <a:t>按一下以編輯母片文字樣式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TW"/>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TW"/>
          </a:p>
        </p:txBody>
      </p:sp>
      <p:sp>
        <p:nvSpPr>
          <p:cNvPr id="6" name="Rectangle 6"/>
          <p:cNvSpPr>
            <a:spLocks noGrp="1" noChangeArrowheads="1"/>
          </p:cNvSpPr>
          <p:nvPr>
            <p:ph type="sldNum" sz="quarter" idx="12"/>
          </p:nvPr>
        </p:nvSpPr>
        <p:spPr>
          <a:ln/>
        </p:spPr>
        <p:txBody>
          <a:bodyPr/>
          <a:lstStyle>
            <a:lvl1pPr>
              <a:defRPr/>
            </a:lvl1pPr>
          </a:lstStyle>
          <a:p>
            <a:pPr>
              <a:defRPr/>
            </a:pPr>
            <a:fld id="{DB50E5D7-7FCE-4D14-A372-413A5ED7F586}" type="slidenum">
              <a:rPr lang="en-US" altLang="zh-TW"/>
              <a:pPr>
                <a:defRPr/>
              </a:pPr>
              <a:t>‹#›</a:t>
            </a:fld>
            <a:endParaRPr lang="en-US" altLang="zh-TW"/>
          </a:p>
        </p:txBody>
      </p:sp>
    </p:spTree>
    <p:extLst>
      <p:ext uri="{BB962C8B-B14F-4D97-AF65-F5344CB8AC3E}">
        <p14:creationId xmlns:p14="http://schemas.microsoft.com/office/powerpoint/2010/main" val="22902146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TW"/>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TW"/>
          </a:p>
        </p:txBody>
      </p:sp>
      <p:sp>
        <p:nvSpPr>
          <p:cNvPr id="7" name="Rectangle 6"/>
          <p:cNvSpPr>
            <a:spLocks noGrp="1" noChangeArrowheads="1"/>
          </p:cNvSpPr>
          <p:nvPr>
            <p:ph type="sldNum" sz="quarter" idx="12"/>
          </p:nvPr>
        </p:nvSpPr>
        <p:spPr>
          <a:ln/>
        </p:spPr>
        <p:txBody>
          <a:bodyPr/>
          <a:lstStyle>
            <a:lvl1pPr>
              <a:defRPr/>
            </a:lvl1pPr>
          </a:lstStyle>
          <a:p>
            <a:pPr>
              <a:defRPr/>
            </a:pPr>
            <a:fld id="{90599DB8-2AC0-457C-821F-AA1E12274744}" type="slidenum">
              <a:rPr lang="en-US" altLang="zh-TW"/>
              <a:pPr>
                <a:defRPr/>
              </a:pPr>
              <a:t>‹#›</a:t>
            </a:fld>
            <a:endParaRPr lang="en-US" altLang="zh-TW"/>
          </a:p>
        </p:txBody>
      </p:sp>
    </p:spTree>
    <p:extLst>
      <p:ext uri="{BB962C8B-B14F-4D97-AF65-F5344CB8AC3E}">
        <p14:creationId xmlns:p14="http://schemas.microsoft.com/office/powerpoint/2010/main" val="23012671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lvl1pPr>
              <a:defRPr/>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文字版面配置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6" name="內容版面配置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TW"/>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TW"/>
          </a:p>
        </p:txBody>
      </p:sp>
      <p:sp>
        <p:nvSpPr>
          <p:cNvPr id="9" name="Rectangle 6"/>
          <p:cNvSpPr>
            <a:spLocks noGrp="1" noChangeArrowheads="1"/>
          </p:cNvSpPr>
          <p:nvPr>
            <p:ph type="sldNum" sz="quarter" idx="12"/>
          </p:nvPr>
        </p:nvSpPr>
        <p:spPr>
          <a:ln/>
        </p:spPr>
        <p:txBody>
          <a:bodyPr/>
          <a:lstStyle>
            <a:lvl1pPr>
              <a:defRPr/>
            </a:lvl1pPr>
          </a:lstStyle>
          <a:p>
            <a:pPr>
              <a:defRPr/>
            </a:pPr>
            <a:fld id="{CDF726A2-F911-442F-9526-09A7E7AD9E3A}" type="slidenum">
              <a:rPr lang="en-US" altLang="zh-TW"/>
              <a:pPr>
                <a:defRPr/>
              </a:pPr>
              <a:t>‹#›</a:t>
            </a:fld>
            <a:endParaRPr lang="en-US" altLang="zh-TW"/>
          </a:p>
        </p:txBody>
      </p:sp>
    </p:spTree>
    <p:extLst>
      <p:ext uri="{BB962C8B-B14F-4D97-AF65-F5344CB8AC3E}">
        <p14:creationId xmlns:p14="http://schemas.microsoft.com/office/powerpoint/2010/main" val="33247005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zh-TW"/>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TW"/>
          </a:p>
        </p:txBody>
      </p:sp>
      <p:sp>
        <p:nvSpPr>
          <p:cNvPr id="5" name="Rectangle 6"/>
          <p:cNvSpPr>
            <a:spLocks noGrp="1" noChangeArrowheads="1"/>
          </p:cNvSpPr>
          <p:nvPr>
            <p:ph type="sldNum" sz="quarter" idx="12"/>
          </p:nvPr>
        </p:nvSpPr>
        <p:spPr>
          <a:ln/>
        </p:spPr>
        <p:txBody>
          <a:bodyPr/>
          <a:lstStyle>
            <a:lvl1pPr>
              <a:defRPr/>
            </a:lvl1pPr>
          </a:lstStyle>
          <a:p>
            <a:pPr>
              <a:defRPr/>
            </a:pPr>
            <a:fld id="{08947EC2-4B65-435A-A483-A7068F80AEA5}" type="slidenum">
              <a:rPr lang="en-US" altLang="zh-TW"/>
              <a:pPr>
                <a:defRPr/>
              </a:pPr>
              <a:t>‹#›</a:t>
            </a:fld>
            <a:endParaRPr lang="en-US" altLang="zh-TW"/>
          </a:p>
        </p:txBody>
      </p:sp>
    </p:spTree>
    <p:extLst>
      <p:ext uri="{BB962C8B-B14F-4D97-AF65-F5344CB8AC3E}">
        <p14:creationId xmlns:p14="http://schemas.microsoft.com/office/powerpoint/2010/main" val="8719419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zh-TW"/>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zh-TW"/>
          </a:p>
        </p:txBody>
      </p:sp>
      <p:sp>
        <p:nvSpPr>
          <p:cNvPr id="4" name="Rectangle 6"/>
          <p:cNvSpPr>
            <a:spLocks noGrp="1" noChangeArrowheads="1"/>
          </p:cNvSpPr>
          <p:nvPr>
            <p:ph type="sldNum" sz="quarter" idx="12"/>
          </p:nvPr>
        </p:nvSpPr>
        <p:spPr>
          <a:ln/>
        </p:spPr>
        <p:txBody>
          <a:bodyPr/>
          <a:lstStyle>
            <a:lvl1pPr>
              <a:defRPr/>
            </a:lvl1pPr>
          </a:lstStyle>
          <a:p>
            <a:pPr>
              <a:defRPr/>
            </a:pPr>
            <a:fld id="{6E881EA8-4D1D-4CE9-A257-672A97084A27}" type="slidenum">
              <a:rPr lang="en-US" altLang="zh-TW"/>
              <a:pPr>
                <a:defRPr/>
              </a:pPr>
              <a:t>‹#›</a:t>
            </a:fld>
            <a:endParaRPr lang="en-US" altLang="zh-TW"/>
          </a:p>
        </p:txBody>
      </p:sp>
    </p:spTree>
    <p:extLst>
      <p:ext uri="{BB962C8B-B14F-4D97-AF65-F5344CB8AC3E}">
        <p14:creationId xmlns:p14="http://schemas.microsoft.com/office/powerpoint/2010/main" val="29907094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0" y="273050"/>
            <a:ext cx="3008313" cy="1162050"/>
          </a:xfrm>
        </p:spPr>
        <p:txBody>
          <a:bodyPr anchor="b"/>
          <a:lstStyle>
            <a:lvl1pPr algn="l">
              <a:defRPr sz="2000" b="1"/>
            </a:lvl1pPr>
          </a:lstStyle>
          <a:p>
            <a:r>
              <a:rPr lang="zh-TW" altLang="en-US" smtClean="0"/>
              <a:t>按一下以編輯母片標題樣式</a:t>
            </a:r>
            <a:endParaRPr lang="zh-TW" altLang="en-US"/>
          </a:p>
        </p:txBody>
      </p:sp>
      <p:sp>
        <p:nvSpPr>
          <p:cNvPr id="3" name="內容版面配置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文字版面配置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TW"/>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TW"/>
          </a:p>
        </p:txBody>
      </p:sp>
      <p:sp>
        <p:nvSpPr>
          <p:cNvPr id="7" name="Rectangle 6"/>
          <p:cNvSpPr>
            <a:spLocks noGrp="1" noChangeArrowheads="1"/>
          </p:cNvSpPr>
          <p:nvPr>
            <p:ph type="sldNum" sz="quarter" idx="12"/>
          </p:nvPr>
        </p:nvSpPr>
        <p:spPr>
          <a:ln/>
        </p:spPr>
        <p:txBody>
          <a:bodyPr/>
          <a:lstStyle>
            <a:lvl1pPr>
              <a:defRPr/>
            </a:lvl1pPr>
          </a:lstStyle>
          <a:p>
            <a:pPr>
              <a:defRPr/>
            </a:pPr>
            <a:fld id="{9634C50D-B32A-46FA-B764-1ED8C13FE5C9}" type="slidenum">
              <a:rPr lang="en-US" altLang="zh-TW"/>
              <a:pPr>
                <a:defRPr/>
              </a:pPr>
              <a:t>‹#›</a:t>
            </a:fld>
            <a:endParaRPr lang="en-US" altLang="zh-TW"/>
          </a:p>
        </p:txBody>
      </p:sp>
    </p:spTree>
    <p:extLst>
      <p:ext uri="{BB962C8B-B14F-4D97-AF65-F5344CB8AC3E}">
        <p14:creationId xmlns:p14="http://schemas.microsoft.com/office/powerpoint/2010/main" val="14104615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8"/>
          </a:xfrm>
        </p:spPr>
        <p:txBody>
          <a:bodyPr anchor="b"/>
          <a:lstStyle>
            <a:lvl1pPr algn="l">
              <a:defRPr sz="2000" b="1"/>
            </a:lvl1pPr>
          </a:lstStyle>
          <a:p>
            <a:r>
              <a:rPr lang="zh-TW" altLang="en-US" smtClean="0"/>
              <a:t>按一下以編輯母片標題樣式</a:t>
            </a:r>
            <a:endParaRPr lang="zh-TW" altLang="en-US"/>
          </a:p>
        </p:txBody>
      </p:sp>
      <p:sp>
        <p:nvSpPr>
          <p:cNvPr id="3" name="圖片版面配置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TW" altLang="en-US" noProof="0" smtClean="0"/>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TW"/>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TW"/>
          </a:p>
        </p:txBody>
      </p:sp>
      <p:sp>
        <p:nvSpPr>
          <p:cNvPr id="7" name="Rectangle 6"/>
          <p:cNvSpPr>
            <a:spLocks noGrp="1" noChangeArrowheads="1"/>
          </p:cNvSpPr>
          <p:nvPr>
            <p:ph type="sldNum" sz="quarter" idx="12"/>
          </p:nvPr>
        </p:nvSpPr>
        <p:spPr>
          <a:ln/>
        </p:spPr>
        <p:txBody>
          <a:bodyPr/>
          <a:lstStyle>
            <a:lvl1pPr>
              <a:defRPr/>
            </a:lvl1pPr>
          </a:lstStyle>
          <a:p>
            <a:pPr>
              <a:defRPr/>
            </a:pPr>
            <a:fld id="{2DFB55BF-6827-4AFA-B046-24EF9F17CA4A}" type="slidenum">
              <a:rPr lang="en-US" altLang="zh-TW"/>
              <a:pPr>
                <a:defRPr/>
              </a:pPr>
              <a:t>‹#›</a:t>
            </a:fld>
            <a:endParaRPr lang="en-US" altLang="zh-TW"/>
          </a:p>
        </p:txBody>
      </p:sp>
    </p:spTree>
    <p:extLst>
      <p:ext uri="{BB962C8B-B14F-4D97-AF65-F5344CB8AC3E}">
        <p14:creationId xmlns:p14="http://schemas.microsoft.com/office/powerpoint/2010/main" val="17464621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8"/>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TW" altLang="en-US" smtClean="0"/>
              <a:t>按一下以編輯母片標題樣式</a:t>
            </a:r>
          </a:p>
        </p:txBody>
      </p:sp>
      <p:sp>
        <p:nvSpPr>
          <p:cNvPr id="1027" name="Rectangle 3"/>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TW" altLang="en-US" smtClean="0"/>
              <a:t>按一下以編輯母片</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Arial" charset="0"/>
              </a:defRPr>
            </a:lvl1pPr>
          </a:lstStyle>
          <a:p>
            <a:pPr>
              <a:defRPr/>
            </a:pPr>
            <a:endParaRPr lang="en-US" altLang="zh-TW"/>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a:latin typeface="Arial" charset="0"/>
              </a:defRPr>
            </a:lvl1pPr>
          </a:lstStyle>
          <a:p>
            <a:pPr>
              <a:defRPr/>
            </a:pPr>
            <a:endParaRPr lang="en-US" altLang="zh-TW"/>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smtClean="0"/>
            </a:lvl1pPr>
          </a:lstStyle>
          <a:p>
            <a:pPr>
              <a:defRPr/>
            </a:pPr>
            <a:fld id="{4A5C2F14-4D5C-4FD9-A433-28FF312A7ACA}" type="slidenum">
              <a:rPr lang="en-US" altLang="zh-TW"/>
              <a:pPr>
                <a:defRPr/>
              </a:pPr>
              <a:t>‹#›</a:t>
            </a:fld>
            <a:endParaRPr lang="en-US" altLang="zh-TW"/>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hf hdr="0" ftr="0" dt="0"/>
  <p:txStyles>
    <p:title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Arial" charset="0"/>
          <a:ea typeface="新細明體" pitchFamily="18" charset="-120"/>
        </a:defRPr>
      </a:lvl2pPr>
      <a:lvl3pPr algn="ctr" rtl="0" eaLnBrk="0" fontAlgn="base" hangingPunct="0">
        <a:spcBef>
          <a:spcPct val="0"/>
        </a:spcBef>
        <a:spcAft>
          <a:spcPct val="0"/>
        </a:spcAft>
        <a:defRPr kumimoji="1" sz="4400">
          <a:solidFill>
            <a:schemeClr val="tx2"/>
          </a:solidFill>
          <a:latin typeface="Arial" charset="0"/>
          <a:ea typeface="新細明體" pitchFamily="18" charset="-120"/>
        </a:defRPr>
      </a:lvl3pPr>
      <a:lvl4pPr algn="ctr" rtl="0" eaLnBrk="0" fontAlgn="base" hangingPunct="0">
        <a:spcBef>
          <a:spcPct val="0"/>
        </a:spcBef>
        <a:spcAft>
          <a:spcPct val="0"/>
        </a:spcAft>
        <a:defRPr kumimoji="1" sz="4400">
          <a:solidFill>
            <a:schemeClr val="tx2"/>
          </a:solidFill>
          <a:latin typeface="Arial" charset="0"/>
          <a:ea typeface="新細明體" pitchFamily="18" charset="-120"/>
        </a:defRPr>
      </a:lvl4pPr>
      <a:lvl5pPr algn="ctr" rtl="0" eaLnBrk="0" fontAlgn="base" hangingPunct="0">
        <a:spcBef>
          <a:spcPct val="0"/>
        </a:spcBef>
        <a:spcAft>
          <a:spcPct val="0"/>
        </a:spcAft>
        <a:defRPr kumimoji="1" sz="4400">
          <a:solidFill>
            <a:schemeClr val="tx2"/>
          </a:solidFill>
          <a:latin typeface="Arial" charset="0"/>
          <a:ea typeface="新細明體" pitchFamily="18" charset="-120"/>
        </a:defRPr>
      </a:lvl5pPr>
      <a:lvl6pPr marL="457200" algn="ctr" rtl="0" fontAlgn="base">
        <a:spcBef>
          <a:spcPct val="0"/>
        </a:spcBef>
        <a:spcAft>
          <a:spcPct val="0"/>
        </a:spcAft>
        <a:defRPr kumimoji="1" sz="4400">
          <a:solidFill>
            <a:schemeClr val="tx2"/>
          </a:solidFill>
          <a:latin typeface="Arial" charset="0"/>
          <a:ea typeface="新細明體" pitchFamily="18" charset="-120"/>
        </a:defRPr>
      </a:lvl6pPr>
      <a:lvl7pPr marL="914400" algn="ctr" rtl="0" fontAlgn="base">
        <a:spcBef>
          <a:spcPct val="0"/>
        </a:spcBef>
        <a:spcAft>
          <a:spcPct val="0"/>
        </a:spcAft>
        <a:defRPr kumimoji="1" sz="4400">
          <a:solidFill>
            <a:schemeClr val="tx2"/>
          </a:solidFill>
          <a:latin typeface="Arial" charset="0"/>
          <a:ea typeface="新細明體" pitchFamily="18" charset="-120"/>
        </a:defRPr>
      </a:lvl7pPr>
      <a:lvl8pPr marL="1371600" algn="ctr" rtl="0" fontAlgn="base">
        <a:spcBef>
          <a:spcPct val="0"/>
        </a:spcBef>
        <a:spcAft>
          <a:spcPct val="0"/>
        </a:spcAft>
        <a:defRPr kumimoji="1" sz="4400">
          <a:solidFill>
            <a:schemeClr val="tx2"/>
          </a:solidFill>
          <a:latin typeface="Arial" charset="0"/>
          <a:ea typeface="新細明體" pitchFamily="18" charset="-120"/>
        </a:defRPr>
      </a:lvl8pPr>
      <a:lvl9pPr marL="1828800" algn="ctr" rtl="0" fontAlgn="base">
        <a:spcBef>
          <a:spcPct val="0"/>
        </a:spcBef>
        <a:spcAft>
          <a:spcPct val="0"/>
        </a:spcAft>
        <a:defRPr kumimoji="1" sz="4400">
          <a:solidFill>
            <a:schemeClr val="tx2"/>
          </a:solidFill>
          <a:latin typeface="Arial" charset="0"/>
          <a:ea typeface="新細明體" pitchFamily="18" charset="-120"/>
        </a:defRPr>
      </a:lvl9pPr>
    </p:titleStyle>
    <p:body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7.xml"/><Relationship Id="rId1" Type="http://schemas.openxmlformats.org/officeDocument/2006/relationships/vmlDrawing" Target="../drawings/vmlDrawing2.vml"/><Relationship Id="rId4" Type="http://schemas.openxmlformats.org/officeDocument/2006/relationships/image" Target="../media/image6.wmf"/></Relationships>
</file>

<file path=ppt/slides/_rels/slide100.xml.rels><?xml version="1.0" encoding="UTF-8" standalone="yes"?>
<Relationships xmlns="http://schemas.openxmlformats.org/package/2006/relationships"><Relationship Id="rId8" Type="http://schemas.openxmlformats.org/officeDocument/2006/relationships/image" Target="../media/image91.wmf"/><Relationship Id="rId3" Type="http://schemas.openxmlformats.org/officeDocument/2006/relationships/oleObject" Target="../embeddings/oleObject38.bin"/><Relationship Id="rId7" Type="http://schemas.openxmlformats.org/officeDocument/2006/relationships/oleObject" Target="../embeddings/oleObject40.bin"/><Relationship Id="rId2" Type="http://schemas.openxmlformats.org/officeDocument/2006/relationships/slideLayout" Target="../slideLayouts/slideLayout7.xml"/><Relationship Id="rId1" Type="http://schemas.openxmlformats.org/officeDocument/2006/relationships/vmlDrawing" Target="../drawings/vmlDrawing29.vml"/><Relationship Id="rId6" Type="http://schemas.openxmlformats.org/officeDocument/2006/relationships/image" Target="../media/image90.wmf"/><Relationship Id="rId5" Type="http://schemas.openxmlformats.org/officeDocument/2006/relationships/oleObject" Target="../embeddings/oleObject39.bin"/><Relationship Id="rId4" Type="http://schemas.openxmlformats.org/officeDocument/2006/relationships/image" Target="../media/image89.wmf"/></Relationships>
</file>

<file path=ppt/slides/_rels/slide101.xml.rels><?xml version="1.0" encoding="UTF-8" standalone="yes"?>
<Relationships xmlns="http://schemas.openxmlformats.org/package/2006/relationships"><Relationship Id="rId2" Type="http://schemas.openxmlformats.org/officeDocument/2006/relationships/image" Target="../media/image92.jpe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3" Type="http://schemas.openxmlformats.org/officeDocument/2006/relationships/oleObject" Target="../embeddings/oleObject41.bin"/><Relationship Id="rId2" Type="http://schemas.openxmlformats.org/officeDocument/2006/relationships/slideLayout" Target="../slideLayouts/slideLayout7.xml"/><Relationship Id="rId1" Type="http://schemas.openxmlformats.org/officeDocument/2006/relationships/vmlDrawing" Target="../drawings/vmlDrawing30.vml"/><Relationship Id="rId6" Type="http://schemas.openxmlformats.org/officeDocument/2006/relationships/image" Target="../media/image94.wmf"/><Relationship Id="rId5" Type="http://schemas.openxmlformats.org/officeDocument/2006/relationships/oleObject" Target="../embeddings/oleObject42.bin"/><Relationship Id="rId4" Type="http://schemas.openxmlformats.org/officeDocument/2006/relationships/image" Target="../media/image93.wmf"/></Relationships>
</file>

<file path=ppt/slides/_rels/slide103.xml.rels><?xml version="1.0" encoding="UTF-8" standalone="yes"?>
<Relationships xmlns="http://schemas.openxmlformats.org/package/2006/relationships"><Relationship Id="rId3" Type="http://schemas.openxmlformats.org/officeDocument/2006/relationships/oleObject" Target="../embeddings/oleObject43.bin"/><Relationship Id="rId2" Type="http://schemas.openxmlformats.org/officeDocument/2006/relationships/slideLayout" Target="../slideLayouts/slideLayout7.xml"/><Relationship Id="rId1" Type="http://schemas.openxmlformats.org/officeDocument/2006/relationships/vmlDrawing" Target="../drawings/vmlDrawing31.vml"/><Relationship Id="rId6" Type="http://schemas.openxmlformats.org/officeDocument/2006/relationships/image" Target="../media/image96.wmf"/><Relationship Id="rId5" Type="http://schemas.openxmlformats.org/officeDocument/2006/relationships/oleObject" Target="../embeddings/oleObject44.bin"/><Relationship Id="rId4" Type="http://schemas.openxmlformats.org/officeDocument/2006/relationships/image" Target="../media/image95.wmf"/></Relationships>
</file>

<file path=ppt/slides/_rels/slide104.xml.rels><?xml version="1.0" encoding="UTF-8" standalone="yes"?>
<Relationships xmlns="http://schemas.openxmlformats.org/package/2006/relationships"><Relationship Id="rId8" Type="http://schemas.openxmlformats.org/officeDocument/2006/relationships/oleObject" Target="../embeddings/oleObject47.bin"/><Relationship Id="rId3" Type="http://schemas.openxmlformats.org/officeDocument/2006/relationships/oleObject" Target="../embeddings/oleObject45.bin"/><Relationship Id="rId7" Type="http://schemas.openxmlformats.org/officeDocument/2006/relationships/image" Target="../media/image98.wmf"/><Relationship Id="rId2" Type="http://schemas.openxmlformats.org/officeDocument/2006/relationships/slideLayout" Target="../slideLayouts/slideLayout7.xml"/><Relationship Id="rId1" Type="http://schemas.openxmlformats.org/officeDocument/2006/relationships/vmlDrawing" Target="../drawings/vmlDrawing32.vml"/><Relationship Id="rId6" Type="http://schemas.openxmlformats.org/officeDocument/2006/relationships/oleObject" Target="../embeddings/oleObject46.bin"/><Relationship Id="rId11" Type="http://schemas.openxmlformats.org/officeDocument/2006/relationships/image" Target="../media/image100.wmf"/><Relationship Id="rId5" Type="http://schemas.openxmlformats.org/officeDocument/2006/relationships/image" Target="../media/image101.wmf"/><Relationship Id="rId10" Type="http://schemas.openxmlformats.org/officeDocument/2006/relationships/oleObject" Target="../embeddings/oleObject48.bin"/><Relationship Id="rId4" Type="http://schemas.openxmlformats.org/officeDocument/2006/relationships/image" Target="../media/image97.wmf"/><Relationship Id="rId9" Type="http://schemas.openxmlformats.org/officeDocument/2006/relationships/image" Target="../media/image99.wmf"/></Relationships>
</file>

<file path=ppt/slides/_rels/slide105.xml.rels><?xml version="1.0" encoding="UTF-8" standalone="yes"?>
<Relationships xmlns="http://schemas.openxmlformats.org/package/2006/relationships"><Relationship Id="rId8" Type="http://schemas.openxmlformats.org/officeDocument/2006/relationships/oleObject" Target="../embeddings/oleObject51.bin"/><Relationship Id="rId13" Type="http://schemas.openxmlformats.org/officeDocument/2006/relationships/image" Target="../media/image105.wmf"/><Relationship Id="rId3" Type="http://schemas.openxmlformats.org/officeDocument/2006/relationships/oleObject" Target="../embeddings/oleObject49.bin"/><Relationship Id="rId7" Type="http://schemas.openxmlformats.org/officeDocument/2006/relationships/image" Target="../media/image98.wmf"/><Relationship Id="rId12" Type="http://schemas.openxmlformats.org/officeDocument/2006/relationships/oleObject" Target="../embeddings/oleObject53.bin"/><Relationship Id="rId2" Type="http://schemas.openxmlformats.org/officeDocument/2006/relationships/slideLayout" Target="../slideLayouts/slideLayout7.xml"/><Relationship Id="rId1" Type="http://schemas.openxmlformats.org/officeDocument/2006/relationships/vmlDrawing" Target="../drawings/vmlDrawing33.vml"/><Relationship Id="rId6" Type="http://schemas.openxmlformats.org/officeDocument/2006/relationships/oleObject" Target="../embeddings/oleObject50.bin"/><Relationship Id="rId11" Type="http://schemas.openxmlformats.org/officeDocument/2006/relationships/image" Target="../media/image104.wmf"/><Relationship Id="rId5" Type="http://schemas.openxmlformats.org/officeDocument/2006/relationships/image" Target="../media/image106.wmf"/><Relationship Id="rId10" Type="http://schemas.openxmlformats.org/officeDocument/2006/relationships/oleObject" Target="../embeddings/oleObject52.bin"/><Relationship Id="rId4" Type="http://schemas.openxmlformats.org/officeDocument/2006/relationships/image" Target="../media/image102.wmf"/><Relationship Id="rId9" Type="http://schemas.openxmlformats.org/officeDocument/2006/relationships/image" Target="../media/image103.wmf"/></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image" Target="../media/image108.jpe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image" Target="../media/image109.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vmlDrawing" Target="../drawings/vmlDrawing34.vml"/><Relationship Id="rId5" Type="http://schemas.openxmlformats.org/officeDocument/2006/relationships/image" Target="../media/image111.wmf"/><Relationship Id="rId4" Type="http://schemas.openxmlformats.org/officeDocument/2006/relationships/oleObject" Target="../embeddings/oleObject54.bin"/></Relationships>
</file>

<file path=ppt/slides/_rels/slide114.xml.rels><?xml version="1.0" encoding="UTF-8" standalone="yes"?>
<Relationships xmlns="http://schemas.openxmlformats.org/package/2006/relationships"><Relationship Id="rId2" Type="http://schemas.openxmlformats.org/officeDocument/2006/relationships/image" Target="../media/image112.jpe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3" Type="http://schemas.openxmlformats.org/officeDocument/2006/relationships/oleObject" Target="../embeddings/oleObject55.bin"/><Relationship Id="rId2" Type="http://schemas.openxmlformats.org/officeDocument/2006/relationships/slideLayout" Target="../slideLayouts/slideLayout7.xml"/><Relationship Id="rId1" Type="http://schemas.openxmlformats.org/officeDocument/2006/relationships/vmlDrawing" Target="../drawings/vmlDrawing35.vml"/><Relationship Id="rId4" Type="http://schemas.openxmlformats.org/officeDocument/2006/relationships/image" Target="../media/image115.wmf"/></Relationships>
</file>

<file path=ppt/slides/_rels/slide118.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3" Type="http://schemas.openxmlformats.org/officeDocument/2006/relationships/oleObject" Target="../embeddings/oleObject56.bin"/><Relationship Id="rId2" Type="http://schemas.openxmlformats.org/officeDocument/2006/relationships/slideLayout" Target="../slideLayouts/slideLayout7.xml"/><Relationship Id="rId1" Type="http://schemas.openxmlformats.org/officeDocument/2006/relationships/vmlDrawing" Target="../drawings/vmlDrawing36.vml"/><Relationship Id="rId4" Type="http://schemas.openxmlformats.org/officeDocument/2006/relationships/image" Target="../media/image121.wmf"/></Relationships>
</file>

<file path=ppt/slides/_rels/slide123.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3" Type="http://schemas.openxmlformats.org/officeDocument/2006/relationships/oleObject" Target="../embeddings/oleObject57.bin"/><Relationship Id="rId2" Type="http://schemas.openxmlformats.org/officeDocument/2006/relationships/slideLayout" Target="../slideLayouts/slideLayout7.xml"/><Relationship Id="rId1" Type="http://schemas.openxmlformats.org/officeDocument/2006/relationships/vmlDrawing" Target="../drawings/vmlDrawing37.vml"/><Relationship Id="rId4" Type="http://schemas.openxmlformats.org/officeDocument/2006/relationships/image" Target="../media/image126.wmf"/></Relationships>
</file>

<file path=ppt/slides/_rels/slide128.xml.rels><?xml version="1.0" encoding="UTF-8" standalone="yes"?>
<Relationships xmlns="http://schemas.openxmlformats.org/package/2006/relationships"><Relationship Id="rId3" Type="http://schemas.openxmlformats.org/officeDocument/2006/relationships/oleObject" Target="../embeddings/oleObject58.bin"/><Relationship Id="rId2" Type="http://schemas.openxmlformats.org/officeDocument/2006/relationships/slideLayout" Target="../slideLayouts/slideLayout7.xml"/><Relationship Id="rId1" Type="http://schemas.openxmlformats.org/officeDocument/2006/relationships/vmlDrawing" Target="../drawings/vmlDrawing38.vml"/><Relationship Id="rId4" Type="http://schemas.openxmlformats.org/officeDocument/2006/relationships/image" Target="../media/image127.wmf"/></Relationships>
</file>

<file path=ppt/slides/_rels/slide129.xml.rels><?xml version="1.0" encoding="UTF-8" standalone="yes"?>
<Relationships xmlns="http://schemas.openxmlformats.org/package/2006/relationships"><Relationship Id="rId3" Type="http://schemas.openxmlformats.org/officeDocument/2006/relationships/oleObject" Target="../embeddings/oleObject59.bin"/><Relationship Id="rId2" Type="http://schemas.openxmlformats.org/officeDocument/2006/relationships/slideLayout" Target="../slideLayouts/slideLayout7.xml"/><Relationship Id="rId1" Type="http://schemas.openxmlformats.org/officeDocument/2006/relationships/vmlDrawing" Target="../drawings/vmlDrawing39.vml"/><Relationship Id="rId4" Type="http://schemas.openxmlformats.org/officeDocument/2006/relationships/image" Target="../media/image128.wmf"/></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3" Type="http://schemas.openxmlformats.org/officeDocument/2006/relationships/oleObject" Target="../embeddings/oleObject60.bin"/><Relationship Id="rId2" Type="http://schemas.openxmlformats.org/officeDocument/2006/relationships/slideLayout" Target="../slideLayouts/slideLayout7.xml"/><Relationship Id="rId1" Type="http://schemas.openxmlformats.org/officeDocument/2006/relationships/vmlDrawing" Target="../drawings/vmlDrawing40.vml"/><Relationship Id="rId4" Type="http://schemas.openxmlformats.org/officeDocument/2006/relationships/image" Target="../media/image130.wmf"/></Relationships>
</file>

<file path=ppt/slides/_rels/slide133.xml.rels><?xml version="1.0" encoding="UTF-8" standalone="yes"?>
<Relationships xmlns="http://schemas.openxmlformats.org/package/2006/relationships"><Relationship Id="rId3" Type="http://schemas.openxmlformats.org/officeDocument/2006/relationships/oleObject" Target="../embeddings/oleObject61.bin"/><Relationship Id="rId2" Type="http://schemas.openxmlformats.org/officeDocument/2006/relationships/slideLayout" Target="../slideLayouts/slideLayout7.xml"/><Relationship Id="rId1" Type="http://schemas.openxmlformats.org/officeDocument/2006/relationships/vmlDrawing" Target="../drawings/vmlDrawing41.vml"/><Relationship Id="rId4" Type="http://schemas.openxmlformats.org/officeDocument/2006/relationships/image" Target="../media/image131.wmf"/></Relationships>
</file>

<file path=ppt/slides/_rels/slide134.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slideLayout" Target="../slideLayouts/slideLayout7.xml"/><Relationship Id="rId1" Type="http://schemas.openxmlformats.org/officeDocument/2006/relationships/vmlDrawing" Target="../drawings/vmlDrawing42.vml"/><Relationship Id="rId5" Type="http://schemas.openxmlformats.org/officeDocument/2006/relationships/image" Target="../media/image132.wmf"/><Relationship Id="rId4" Type="http://schemas.openxmlformats.org/officeDocument/2006/relationships/oleObject" Target="../embeddings/oleObject62.bin"/></Relationships>
</file>

<file path=ppt/slides/_rels/slide135.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3" Type="http://schemas.openxmlformats.org/officeDocument/2006/relationships/oleObject" Target="../embeddings/oleObject63.bin"/><Relationship Id="rId2" Type="http://schemas.openxmlformats.org/officeDocument/2006/relationships/slideLayout" Target="../slideLayouts/slideLayout7.xml"/><Relationship Id="rId1" Type="http://schemas.openxmlformats.org/officeDocument/2006/relationships/vmlDrawing" Target="../drawings/vmlDrawing43.vml"/><Relationship Id="rId4" Type="http://schemas.openxmlformats.org/officeDocument/2006/relationships/image" Target="../media/image135.wmf"/></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3" Type="http://schemas.openxmlformats.org/officeDocument/2006/relationships/oleObject" Target="../embeddings/oleObject64.bin"/><Relationship Id="rId2" Type="http://schemas.openxmlformats.org/officeDocument/2006/relationships/slideLayout" Target="../slideLayouts/slideLayout7.xml"/><Relationship Id="rId1" Type="http://schemas.openxmlformats.org/officeDocument/2006/relationships/vmlDrawing" Target="../drawings/vmlDrawing44.vml"/><Relationship Id="rId4" Type="http://schemas.openxmlformats.org/officeDocument/2006/relationships/image" Target="../media/image136.wmf"/></Relationships>
</file>

<file path=ppt/slides/_rels/slide139.xml.rels><?xml version="1.0" encoding="UTF-8" standalone="yes"?>
<Relationships xmlns="http://schemas.openxmlformats.org/package/2006/relationships"><Relationship Id="rId3" Type="http://schemas.openxmlformats.org/officeDocument/2006/relationships/oleObject" Target="../embeddings/oleObject65.bin"/><Relationship Id="rId2" Type="http://schemas.openxmlformats.org/officeDocument/2006/relationships/slideLayout" Target="../slideLayouts/slideLayout7.xml"/><Relationship Id="rId1" Type="http://schemas.openxmlformats.org/officeDocument/2006/relationships/vmlDrawing" Target="../drawings/vmlDrawing45.vml"/><Relationship Id="rId4" Type="http://schemas.openxmlformats.org/officeDocument/2006/relationships/image" Target="../media/image137.wmf"/></Relationships>
</file>

<file path=ppt/slides/_rels/slide1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3" Type="http://schemas.openxmlformats.org/officeDocument/2006/relationships/oleObject" Target="../embeddings/oleObject66.bin"/><Relationship Id="rId2" Type="http://schemas.openxmlformats.org/officeDocument/2006/relationships/slideLayout" Target="../slideLayouts/slideLayout7.xml"/><Relationship Id="rId1" Type="http://schemas.openxmlformats.org/officeDocument/2006/relationships/vmlDrawing" Target="../drawings/vmlDrawing46.vml"/><Relationship Id="rId4" Type="http://schemas.openxmlformats.org/officeDocument/2006/relationships/image" Target="../media/image140.wmf"/></Relationships>
</file>

<file path=ppt/slides/_rels/slide144.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3" Type="http://schemas.openxmlformats.org/officeDocument/2006/relationships/oleObject" Target="../embeddings/oleObject67.bin"/><Relationship Id="rId2" Type="http://schemas.openxmlformats.org/officeDocument/2006/relationships/slideLayout" Target="../slideLayouts/slideLayout7.xml"/><Relationship Id="rId1" Type="http://schemas.openxmlformats.org/officeDocument/2006/relationships/vmlDrawing" Target="../drawings/vmlDrawing47.vml"/><Relationship Id="rId4" Type="http://schemas.openxmlformats.org/officeDocument/2006/relationships/image" Target="../media/image144.wmf"/></Relationships>
</file>

<file path=ppt/slides/_rels/slide148.xml.rels><?xml version="1.0" encoding="UTF-8" standalone="yes"?>
<Relationships xmlns="http://schemas.openxmlformats.org/package/2006/relationships"><Relationship Id="rId3" Type="http://schemas.openxmlformats.org/officeDocument/2006/relationships/oleObject" Target="../embeddings/oleObject68.bin"/><Relationship Id="rId2" Type="http://schemas.openxmlformats.org/officeDocument/2006/relationships/slideLayout" Target="../slideLayouts/slideLayout7.xml"/><Relationship Id="rId1" Type="http://schemas.openxmlformats.org/officeDocument/2006/relationships/vmlDrawing" Target="../drawings/vmlDrawing48.vml"/><Relationship Id="rId4" Type="http://schemas.openxmlformats.org/officeDocument/2006/relationships/image" Target="../media/image145.wmf"/></Relationships>
</file>

<file path=ppt/slides/_rels/slide149.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7.xml"/><Relationship Id="rId1" Type="http://schemas.openxmlformats.org/officeDocument/2006/relationships/vmlDrawing" Target="../drawings/vmlDrawing3.vml"/><Relationship Id="rId4" Type="http://schemas.openxmlformats.org/officeDocument/2006/relationships/image" Target="../media/image9.wmf"/></Relationships>
</file>

<file path=ppt/slides/_rels/slide150.xml.rels><?xml version="1.0" encoding="UTF-8" standalone="yes"?>
<Relationships xmlns="http://schemas.openxmlformats.org/package/2006/relationships"><Relationship Id="rId3" Type="http://schemas.openxmlformats.org/officeDocument/2006/relationships/oleObject" Target="../embeddings/oleObject69.bin"/><Relationship Id="rId2" Type="http://schemas.openxmlformats.org/officeDocument/2006/relationships/slideLayout" Target="../slideLayouts/slideLayout7.xml"/><Relationship Id="rId1" Type="http://schemas.openxmlformats.org/officeDocument/2006/relationships/vmlDrawing" Target="../drawings/vmlDrawing49.vml"/><Relationship Id="rId4" Type="http://schemas.openxmlformats.org/officeDocument/2006/relationships/image" Target="../media/image147.wmf"/></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3" Type="http://schemas.openxmlformats.org/officeDocument/2006/relationships/oleObject" Target="../embeddings/oleObject70.bin"/><Relationship Id="rId2" Type="http://schemas.openxmlformats.org/officeDocument/2006/relationships/slideLayout" Target="../slideLayouts/slideLayout7.xml"/><Relationship Id="rId1" Type="http://schemas.openxmlformats.org/officeDocument/2006/relationships/vmlDrawing" Target="../drawings/vmlDrawing50.vml"/><Relationship Id="rId4" Type="http://schemas.openxmlformats.org/officeDocument/2006/relationships/image" Target="../media/image148.wmf"/></Relationships>
</file>

<file path=ppt/slides/_rels/slide153.xml.rels><?xml version="1.0" encoding="UTF-8" standalone="yes"?>
<Relationships xmlns="http://schemas.openxmlformats.org/package/2006/relationships"><Relationship Id="rId3" Type="http://schemas.openxmlformats.org/officeDocument/2006/relationships/oleObject" Target="../embeddings/oleObject71.bin"/><Relationship Id="rId2" Type="http://schemas.openxmlformats.org/officeDocument/2006/relationships/slideLayout" Target="../slideLayouts/slideLayout7.xml"/><Relationship Id="rId1" Type="http://schemas.openxmlformats.org/officeDocument/2006/relationships/vmlDrawing" Target="../drawings/vmlDrawing51.vml"/><Relationship Id="rId4" Type="http://schemas.openxmlformats.org/officeDocument/2006/relationships/image" Target="../media/image149.wmf"/></Relationships>
</file>

<file path=ppt/slides/_rels/slide154.xml.rels><?xml version="1.0" encoding="UTF-8" standalone="yes"?>
<Relationships xmlns="http://schemas.openxmlformats.org/package/2006/relationships"><Relationship Id="rId3" Type="http://schemas.openxmlformats.org/officeDocument/2006/relationships/oleObject" Target="../embeddings/oleObject72.bin"/><Relationship Id="rId2" Type="http://schemas.openxmlformats.org/officeDocument/2006/relationships/slideLayout" Target="../slideLayouts/slideLayout7.xml"/><Relationship Id="rId1" Type="http://schemas.openxmlformats.org/officeDocument/2006/relationships/vmlDrawing" Target="../drawings/vmlDrawing52.vml"/><Relationship Id="rId4" Type="http://schemas.openxmlformats.org/officeDocument/2006/relationships/image" Target="../media/image150.wmf"/></Relationships>
</file>

<file path=ppt/slides/_rels/slide155.xml.rels><?xml version="1.0" encoding="UTF-8" standalone="yes"?>
<Relationships xmlns="http://schemas.openxmlformats.org/package/2006/relationships"><Relationship Id="rId3" Type="http://schemas.openxmlformats.org/officeDocument/2006/relationships/oleObject" Target="../embeddings/oleObject73.bin"/><Relationship Id="rId2" Type="http://schemas.openxmlformats.org/officeDocument/2006/relationships/slideLayout" Target="../slideLayouts/slideLayout7.xml"/><Relationship Id="rId1" Type="http://schemas.openxmlformats.org/officeDocument/2006/relationships/vmlDrawing" Target="../drawings/vmlDrawing53.vml"/><Relationship Id="rId4" Type="http://schemas.openxmlformats.org/officeDocument/2006/relationships/image" Target="../media/image151.wmf"/></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3" Type="http://schemas.openxmlformats.org/officeDocument/2006/relationships/oleObject" Target="../embeddings/oleObject74.bin"/><Relationship Id="rId2" Type="http://schemas.openxmlformats.org/officeDocument/2006/relationships/slideLayout" Target="../slideLayouts/slideLayout7.xml"/><Relationship Id="rId1" Type="http://schemas.openxmlformats.org/officeDocument/2006/relationships/vmlDrawing" Target="../drawings/vmlDrawing54.vml"/><Relationship Id="rId4" Type="http://schemas.openxmlformats.org/officeDocument/2006/relationships/image" Target="../media/image152.wmf"/></Relationships>
</file>

<file path=ppt/slides/_rels/slide15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7.xml"/><Relationship Id="rId1" Type="http://schemas.openxmlformats.org/officeDocument/2006/relationships/vmlDrawing" Target="../drawings/vmlDrawing55.vml"/><Relationship Id="rId5" Type="http://schemas.openxmlformats.org/officeDocument/2006/relationships/image" Target="../media/image153.wmf"/><Relationship Id="rId4" Type="http://schemas.openxmlformats.org/officeDocument/2006/relationships/oleObject" Target="../embeddings/oleObject75.bin"/></Relationships>
</file>

<file path=ppt/slides/_rels/slide15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7.xml"/><Relationship Id="rId1" Type="http://schemas.openxmlformats.org/officeDocument/2006/relationships/vmlDrawing" Target="../drawings/vmlDrawing56.vml"/><Relationship Id="rId5" Type="http://schemas.openxmlformats.org/officeDocument/2006/relationships/image" Target="../media/image154.wmf"/><Relationship Id="rId4" Type="http://schemas.openxmlformats.org/officeDocument/2006/relationships/oleObject" Target="../embeddings/oleObject76.bin"/></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6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slideLayout" Target="../slideLayouts/slideLayout7.xml"/><Relationship Id="rId1" Type="http://schemas.openxmlformats.org/officeDocument/2006/relationships/vmlDrawing" Target="../drawings/vmlDrawing57.vml"/><Relationship Id="rId5" Type="http://schemas.openxmlformats.org/officeDocument/2006/relationships/image" Target="../media/image155.wmf"/><Relationship Id="rId4" Type="http://schemas.openxmlformats.org/officeDocument/2006/relationships/oleObject" Target="../embeddings/oleObject77.bin"/></Relationships>
</file>

<file path=ppt/slides/_rels/slide161.xml.rels><?xml version="1.0" encoding="UTF-8" standalone="yes"?>
<Relationships xmlns="http://schemas.openxmlformats.org/package/2006/relationships"><Relationship Id="rId3" Type="http://schemas.openxmlformats.org/officeDocument/2006/relationships/oleObject" Target="../embeddings/oleObject78.bin"/><Relationship Id="rId2" Type="http://schemas.openxmlformats.org/officeDocument/2006/relationships/slideLayout" Target="../slideLayouts/slideLayout7.xml"/><Relationship Id="rId1" Type="http://schemas.openxmlformats.org/officeDocument/2006/relationships/vmlDrawing" Target="../drawings/vmlDrawing58.vml"/><Relationship Id="rId5" Type="http://schemas.openxmlformats.org/officeDocument/2006/relationships/image" Target="../media/image157.png"/><Relationship Id="rId4" Type="http://schemas.openxmlformats.org/officeDocument/2006/relationships/image" Target="../media/image156.wmf"/></Relationships>
</file>

<file path=ppt/slides/_rels/slide16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7.xml"/><Relationship Id="rId1" Type="http://schemas.openxmlformats.org/officeDocument/2006/relationships/vmlDrawing" Target="../drawings/vmlDrawing59.vml"/><Relationship Id="rId5" Type="http://schemas.openxmlformats.org/officeDocument/2006/relationships/image" Target="../media/image158.wmf"/><Relationship Id="rId4" Type="http://schemas.openxmlformats.org/officeDocument/2006/relationships/oleObject" Target="../embeddings/oleObject79.bin"/></Relationships>
</file>

<file path=ppt/slides/_rels/slide163.xml.rels><?xml version="1.0" encoding="UTF-8" standalone="yes"?>
<Relationships xmlns="http://schemas.openxmlformats.org/package/2006/relationships"><Relationship Id="rId3" Type="http://schemas.openxmlformats.org/officeDocument/2006/relationships/oleObject" Target="../embeddings/oleObject80.bin"/><Relationship Id="rId2" Type="http://schemas.openxmlformats.org/officeDocument/2006/relationships/slideLayout" Target="../slideLayouts/slideLayout7.xml"/><Relationship Id="rId1" Type="http://schemas.openxmlformats.org/officeDocument/2006/relationships/vmlDrawing" Target="../drawings/vmlDrawing60.vml"/><Relationship Id="rId4" Type="http://schemas.openxmlformats.org/officeDocument/2006/relationships/image" Target="../media/image159.wmf"/></Relationships>
</file>

<file path=ppt/slides/_rels/slide164.xml.rels><?xml version="1.0" encoding="UTF-8" standalone="yes"?>
<Relationships xmlns="http://schemas.openxmlformats.org/package/2006/relationships"><Relationship Id="rId3" Type="http://schemas.openxmlformats.org/officeDocument/2006/relationships/oleObject" Target="../embeddings/oleObject81.bin"/><Relationship Id="rId2" Type="http://schemas.openxmlformats.org/officeDocument/2006/relationships/slideLayout" Target="../slideLayouts/slideLayout7.xml"/><Relationship Id="rId1" Type="http://schemas.openxmlformats.org/officeDocument/2006/relationships/vmlDrawing" Target="../drawings/vmlDrawing61.vml"/><Relationship Id="rId4" Type="http://schemas.openxmlformats.org/officeDocument/2006/relationships/image" Target="../media/image160.wmf"/></Relationships>
</file>

<file path=ppt/slides/_rels/slide165.xml.rels><?xml version="1.0" encoding="UTF-8" standalone="yes"?>
<Relationships xmlns="http://schemas.openxmlformats.org/package/2006/relationships"><Relationship Id="rId3" Type="http://schemas.openxmlformats.org/officeDocument/2006/relationships/oleObject" Target="../embeddings/oleObject82.bin"/><Relationship Id="rId2" Type="http://schemas.openxmlformats.org/officeDocument/2006/relationships/slideLayout" Target="../slideLayouts/slideLayout7.xml"/><Relationship Id="rId1" Type="http://schemas.openxmlformats.org/officeDocument/2006/relationships/vmlDrawing" Target="../drawings/vmlDrawing62.vml"/><Relationship Id="rId4" Type="http://schemas.openxmlformats.org/officeDocument/2006/relationships/image" Target="../media/image161.wmf"/></Relationships>
</file>

<file path=ppt/slides/_rels/slide166.xml.rels><?xml version="1.0" encoding="UTF-8" standalone="yes"?>
<Relationships xmlns="http://schemas.openxmlformats.org/package/2006/relationships"><Relationship Id="rId2" Type="http://schemas.openxmlformats.org/officeDocument/2006/relationships/image" Target="../media/image162.jpeg"/><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3" Type="http://schemas.openxmlformats.org/officeDocument/2006/relationships/oleObject" Target="../embeddings/oleObject83.bin"/><Relationship Id="rId2" Type="http://schemas.openxmlformats.org/officeDocument/2006/relationships/slideLayout" Target="../slideLayouts/slideLayout7.xml"/><Relationship Id="rId1" Type="http://schemas.openxmlformats.org/officeDocument/2006/relationships/vmlDrawing" Target="../drawings/vmlDrawing63.vml"/><Relationship Id="rId4" Type="http://schemas.openxmlformats.org/officeDocument/2006/relationships/image" Target="../media/image163.wmf"/></Relationships>
</file>

<file path=ppt/slides/_rels/slide168.xml.rels><?xml version="1.0" encoding="UTF-8" standalone="yes"?>
<Relationships xmlns="http://schemas.openxmlformats.org/package/2006/relationships"><Relationship Id="rId2" Type="http://schemas.openxmlformats.org/officeDocument/2006/relationships/image" Target="../media/image164.jpeg"/><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70.xml.rels><?xml version="1.0" encoding="UTF-8" standalone="yes"?>
<Relationships xmlns="http://schemas.openxmlformats.org/package/2006/relationships"><Relationship Id="rId3" Type="http://schemas.openxmlformats.org/officeDocument/2006/relationships/oleObject" Target="../embeddings/oleObject84.bin"/><Relationship Id="rId2" Type="http://schemas.openxmlformats.org/officeDocument/2006/relationships/slideLayout" Target="../slideLayouts/slideLayout7.xml"/><Relationship Id="rId1" Type="http://schemas.openxmlformats.org/officeDocument/2006/relationships/vmlDrawing" Target="../drawings/vmlDrawing64.vml"/><Relationship Id="rId4" Type="http://schemas.openxmlformats.org/officeDocument/2006/relationships/image" Target="../media/image165.wmf"/></Relationships>
</file>

<file path=ppt/slides/_rels/slide171.xml.rels><?xml version="1.0" encoding="UTF-8" standalone="yes"?>
<Relationships xmlns="http://schemas.openxmlformats.org/package/2006/relationships"><Relationship Id="rId3" Type="http://schemas.openxmlformats.org/officeDocument/2006/relationships/oleObject" Target="../embeddings/oleObject85.bin"/><Relationship Id="rId2" Type="http://schemas.openxmlformats.org/officeDocument/2006/relationships/slideLayout" Target="../slideLayouts/slideLayout7.xml"/><Relationship Id="rId1" Type="http://schemas.openxmlformats.org/officeDocument/2006/relationships/vmlDrawing" Target="../drawings/vmlDrawing65.vml"/><Relationship Id="rId5" Type="http://schemas.openxmlformats.org/officeDocument/2006/relationships/image" Target="../media/image167.png"/><Relationship Id="rId4" Type="http://schemas.openxmlformats.org/officeDocument/2006/relationships/image" Target="../media/image166.wmf"/></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2" Type="http://schemas.openxmlformats.org/officeDocument/2006/relationships/image" Target="../media/image168.jpeg"/><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3" Type="http://schemas.openxmlformats.org/officeDocument/2006/relationships/oleObject" Target="../embeddings/oleObject86.bin"/><Relationship Id="rId2" Type="http://schemas.openxmlformats.org/officeDocument/2006/relationships/slideLayout" Target="../slideLayouts/slideLayout7.xml"/><Relationship Id="rId1" Type="http://schemas.openxmlformats.org/officeDocument/2006/relationships/vmlDrawing" Target="../drawings/vmlDrawing66.vml"/><Relationship Id="rId4" Type="http://schemas.openxmlformats.org/officeDocument/2006/relationships/image" Target="../media/image169.wmf"/></Relationships>
</file>

<file path=ppt/slides/_rels/slide175.xml.rels><?xml version="1.0" encoding="UTF-8" standalone="yes"?>
<Relationships xmlns="http://schemas.openxmlformats.org/package/2006/relationships"><Relationship Id="rId3" Type="http://schemas.openxmlformats.org/officeDocument/2006/relationships/oleObject" Target="../embeddings/oleObject87.bin"/><Relationship Id="rId2" Type="http://schemas.openxmlformats.org/officeDocument/2006/relationships/slideLayout" Target="../slideLayouts/slideLayout7.xml"/><Relationship Id="rId1" Type="http://schemas.openxmlformats.org/officeDocument/2006/relationships/vmlDrawing" Target="../drawings/vmlDrawing67.vml"/><Relationship Id="rId4" Type="http://schemas.openxmlformats.org/officeDocument/2006/relationships/image" Target="../media/image170.wmf"/></Relationships>
</file>

<file path=ppt/slides/_rels/slide176.xml.rels><?xml version="1.0" encoding="UTF-8" standalone="yes"?>
<Relationships xmlns="http://schemas.openxmlformats.org/package/2006/relationships"><Relationship Id="rId3" Type="http://schemas.openxmlformats.org/officeDocument/2006/relationships/oleObject" Target="../embeddings/oleObject88.bin"/><Relationship Id="rId2" Type="http://schemas.openxmlformats.org/officeDocument/2006/relationships/slideLayout" Target="../slideLayouts/slideLayout7.xml"/><Relationship Id="rId1" Type="http://schemas.openxmlformats.org/officeDocument/2006/relationships/vmlDrawing" Target="../drawings/vmlDrawing68.vml"/><Relationship Id="rId4" Type="http://schemas.openxmlformats.org/officeDocument/2006/relationships/image" Target="../media/image171.wmf"/></Relationships>
</file>

<file path=ppt/slides/_rels/slide177.xml.rels><?xml version="1.0" encoding="UTF-8" standalone="yes"?>
<Relationships xmlns="http://schemas.openxmlformats.org/package/2006/relationships"><Relationship Id="rId3" Type="http://schemas.openxmlformats.org/officeDocument/2006/relationships/oleObject" Target="../embeddings/oleObject89.bin"/><Relationship Id="rId2" Type="http://schemas.openxmlformats.org/officeDocument/2006/relationships/slideLayout" Target="../slideLayouts/slideLayout7.xml"/><Relationship Id="rId1" Type="http://schemas.openxmlformats.org/officeDocument/2006/relationships/vmlDrawing" Target="../drawings/vmlDrawing69.vml"/><Relationship Id="rId4" Type="http://schemas.openxmlformats.org/officeDocument/2006/relationships/image" Target="../media/image172.wmf"/></Relationships>
</file>

<file path=ppt/slides/_rels/slide178.xml.rels><?xml version="1.0" encoding="UTF-8" standalone="yes"?>
<Relationships xmlns="http://schemas.openxmlformats.org/package/2006/relationships"><Relationship Id="rId2" Type="http://schemas.openxmlformats.org/officeDocument/2006/relationships/image" Target="../media/image162.jpeg"/><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3" Type="http://schemas.openxmlformats.org/officeDocument/2006/relationships/oleObject" Target="../embeddings/oleObject90.bin"/><Relationship Id="rId2" Type="http://schemas.openxmlformats.org/officeDocument/2006/relationships/slideLayout" Target="../slideLayouts/slideLayout7.xml"/><Relationship Id="rId1" Type="http://schemas.openxmlformats.org/officeDocument/2006/relationships/vmlDrawing" Target="../drawings/vmlDrawing70.vml"/><Relationship Id="rId4" Type="http://schemas.openxmlformats.org/officeDocument/2006/relationships/image" Target="../media/image173.wmf"/></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7.xml"/><Relationship Id="rId1" Type="http://schemas.openxmlformats.org/officeDocument/2006/relationships/vmlDrawing" Target="../drawings/vmlDrawing4.vml"/><Relationship Id="rId4" Type="http://schemas.openxmlformats.org/officeDocument/2006/relationships/image" Target="../media/image13.wmf"/></Relationships>
</file>

<file path=ppt/slides/_rels/slide180.xml.rels><?xml version="1.0" encoding="UTF-8" standalone="yes"?>
<Relationships xmlns="http://schemas.openxmlformats.org/package/2006/relationships"><Relationship Id="rId3" Type="http://schemas.openxmlformats.org/officeDocument/2006/relationships/oleObject" Target="../embeddings/oleObject91.bin"/><Relationship Id="rId2" Type="http://schemas.openxmlformats.org/officeDocument/2006/relationships/slideLayout" Target="../slideLayouts/slideLayout7.xml"/><Relationship Id="rId1" Type="http://schemas.openxmlformats.org/officeDocument/2006/relationships/vmlDrawing" Target="../drawings/vmlDrawing71.vml"/><Relationship Id="rId4" Type="http://schemas.openxmlformats.org/officeDocument/2006/relationships/image" Target="../media/image174.wmf"/></Relationships>
</file>

<file path=ppt/slides/_rels/slide181.xml.rels><?xml version="1.0" encoding="UTF-8" standalone="yes"?>
<Relationships xmlns="http://schemas.openxmlformats.org/package/2006/relationships"><Relationship Id="rId3" Type="http://schemas.openxmlformats.org/officeDocument/2006/relationships/oleObject" Target="../embeddings/oleObject92.bin"/><Relationship Id="rId2" Type="http://schemas.openxmlformats.org/officeDocument/2006/relationships/slideLayout" Target="../slideLayouts/slideLayout7.xml"/><Relationship Id="rId1" Type="http://schemas.openxmlformats.org/officeDocument/2006/relationships/vmlDrawing" Target="../drawings/vmlDrawing72.vml"/><Relationship Id="rId4" Type="http://schemas.openxmlformats.org/officeDocument/2006/relationships/image" Target="../media/image175.wmf"/></Relationships>
</file>

<file path=ppt/slides/_rels/slide182.xml.rels><?xml version="1.0" encoding="UTF-8" standalone="yes"?>
<Relationships xmlns="http://schemas.openxmlformats.org/package/2006/relationships"><Relationship Id="rId2" Type="http://schemas.openxmlformats.org/officeDocument/2006/relationships/image" Target="../media/image162.jpeg"/><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3" Type="http://schemas.openxmlformats.org/officeDocument/2006/relationships/oleObject" Target="../embeddings/oleObject93.bin"/><Relationship Id="rId2" Type="http://schemas.openxmlformats.org/officeDocument/2006/relationships/slideLayout" Target="../slideLayouts/slideLayout7.xml"/><Relationship Id="rId1" Type="http://schemas.openxmlformats.org/officeDocument/2006/relationships/vmlDrawing" Target="../drawings/vmlDrawing73.vml"/><Relationship Id="rId4" Type="http://schemas.openxmlformats.org/officeDocument/2006/relationships/image" Target="../media/image176.wmf"/></Relationships>
</file>

<file path=ppt/slides/_rels/slide184.xml.rels><?xml version="1.0" encoding="UTF-8" standalone="yes"?>
<Relationships xmlns="http://schemas.openxmlformats.org/package/2006/relationships"><Relationship Id="rId3" Type="http://schemas.openxmlformats.org/officeDocument/2006/relationships/oleObject" Target="../embeddings/oleObject94.bin"/><Relationship Id="rId2" Type="http://schemas.openxmlformats.org/officeDocument/2006/relationships/slideLayout" Target="../slideLayouts/slideLayout7.xml"/><Relationship Id="rId1" Type="http://schemas.openxmlformats.org/officeDocument/2006/relationships/vmlDrawing" Target="../drawings/vmlDrawing74.vml"/><Relationship Id="rId4" Type="http://schemas.openxmlformats.org/officeDocument/2006/relationships/image" Target="../media/image177.wmf"/></Relationships>
</file>

<file path=ppt/slides/_rels/slide185.xml.rels><?xml version="1.0" encoding="UTF-8" standalone="yes"?>
<Relationships xmlns="http://schemas.openxmlformats.org/package/2006/relationships"><Relationship Id="rId3" Type="http://schemas.openxmlformats.org/officeDocument/2006/relationships/oleObject" Target="../embeddings/oleObject95.bin"/><Relationship Id="rId2" Type="http://schemas.openxmlformats.org/officeDocument/2006/relationships/slideLayout" Target="../slideLayouts/slideLayout7.xml"/><Relationship Id="rId1" Type="http://schemas.openxmlformats.org/officeDocument/2006/relationships/vmlDrawing" Target="../drawings/vmlDrawing75.vml"/><Relationship Id="rId4" Type="http://schemas.openxmlformats.org/officeDocument/2006/relationships/image" Target="../media/image163.wmf"/></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7.xml"/><Relationship Id="rId1" Type="http://schemas.openxmlformats.org/officeDocument/2006/relationships/vmlDrawing" Target="../drawings/vmlDrawing5.vml"/><Relationship Id="rId4" Type="http://schemas.openxmlformats.org/officeDocument/2006/relationships/image" Target="../media/image17.wm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7.xml"/><Relationship Id="rId1" Type="http://schemas.openxmlformats.org/officeDocument/2006/relationships/vmlDrawing" Target="../drawings/vmlDrawing6.vml"/><Relationship Id="rId4" Type="http://schemas.openxmlformats.org/officeDocument/2006/relationships/image" Target="../media/image28.w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7.xml"/><Relationship Id="rId1" Type="http://schemas.openxmlformats.org/officeDocument/2006/relationships/vmlDrawing" Target="../drawings/vmlDrawing7.vml"/><Relationship Id="rId4" Type="http://schemas.openxmlformats.org/officeDocument/2006/relationships/image" Target="../media/image29.wmf"/></Relationships>
</file>

<file path=ppt/slides/_rels/slide41.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7.xml"/><Relationship Id="rId1" Type="http://schemas.openxmlformats.org/officeDocument/2006/relationships/vmlDrawing" Target="../drawings/vmlDrawing8.vml"/><Relationship Id="rId4" Type="http://schemas.openxmlformats.org/officeDocument/2006/relationships/image" Target="../media/image30.wmf"/></Relationships>
</file>

<file path=ppt/slides/_rels/slide42.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hyperlink" Target="file:///\\upload.wikimedia.org\wikipedia\commons\a\aa\Polarlicht_2.jpg" TargetMode="Externa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hyperlink" Target="http://upload.wikimedia.org/wikipedia/commons/6/63/Aurora_Borealis.jpg" TargetMode="Externa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hyperlink" Target="http://upload.wikimedia.org/wikipedia/commons/9/9a/Aurora_australis_20050911.jpg" TargetMode="Externa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7.xml"/><Relationship Id="rId1" Type="http://schemas.openxmlformats.org/officeDocument/2006/relationships/vmlDrawing" Target="../drawings/vmlDrawing9.vml"/><Relationship Id="rId4" Type="http://schemas.openxmlformats.org/officeDocument/2006/relationships/image" Target="../media/image39.wmf"/></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7.xml"/><Relationship Id="rId1" Type="http://schemas.openxmlformats.org/officeDocument/2006/relationships/vmlDrawing" Target="../drawings/vmlDrawing10.vml"/><Relationship Id="rId4" Type="http://schemas.openxmlformats.org/officeDocument/2006/relationships/image" Target="../media/image40.wmf"/></Relationships>
</file>

<file path=ppt/slides/_rels/slide55.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Layout" Target="../slideLayouts/slideLayout7.xml"/><Relationship Id="rId1" Type="http://schemas.openxmlformats.org/officeDocument/2006/relationships/vmlDrawing" Target="../drawings/vmlDrawing11.vml"/><Relationship Id="rId4" Type="http://schemas.openxmlformats.org/officeDocument/2006/relationships/image" Target="../media/image41.wmf"/></Relationships>
</file>

<file path=ppt/slides/_rels/slide56.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Layout" Target="../slideLayouts/slideLayout7.xml"/><Relationship Id="rId1" Type="http://schemas.openxmlformats.org/officeDocument/2006/relationships/vmlDrawing" Target="../drawings/vmlDrawing12.vml"/><Relationship Id="rId4" Type="http://schemas.openxmlformats.org/officeDocument/2006/relationships/image" Target="../media/image42.wmf"/></Relationships>
</file>

<file path=ppt/slides/_rels/slide57.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Layout" Target="../slideLayouts/slideLayout7.xml"/><Relationship Id="rId1" Type="http://schemas.openxmlformats.org/officeDocument/2006/relationships/vmlDrawing" Target="../drawings/vmlDrawing13.vml"/><Relationship Id="rId4" Type="http://schemas.openxmlformats.org/officeDocument/2006/relationships/image" Target="../media/image43.wmf"/></Relationships>
</file>

<file path=ppt/slides/_rels/slide58.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Layout" Target="../slideLayouts/slideLayout7.xml"/><Relationship Id="rId1" Type="http://schemas.openxmlformats.org/officeDocument/2006/relationships/vmlDrawing" Target="../drawings/vmlDrawing14.vml"/><Relationship Id="rId4" Type="http://schemas.openxmlformats.org/officeDocument/2006/relationships/image" Target="../media/image44.wmf"/></Relationships>
</file>

<file path=ppt/slides/_rels/slide59.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Layout" Target="../slideLayouts/slideLayout7.xml"/><Relationship Id="rId1" Type="http://schemas.openxmlformats.org/officeDocument/2006/relationships/vmlDrawing" Target="../drawings/vmlDrawing15.vml"/><Relationship Id="rId4" Type="http://schemas.openxmlformats.org/officeDocument/2006/relationships/image" Target="../media/image45.wm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Layout" Target="../slideLayouts/slideLayout7.xml"/><Relationship Id="rId1" Type="http://schemas.openxmlformats.org/officeDocument/2006/relationships/vmlDrawing" Target="../drawings/vmlDrawing16.vml"/><Relationship Id="rId4" Type="http://schemas.openxmlformats.org/officeDocument/2006/relationships/image" Target="../media/image50.wmf"/></Relationships>
</file>

<file path=ppt/slides/_rels/slide66.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slideLayout" Target="../slideLayouts/slideLayout7.xml"/><Relationship Id="rId1" Type="http://schemas.openxmlformats.org/officeDocument/2006/relationships/vmlDrawing" Target="../drawings/vmlDrawing17.vml"/><Relationship Id="rId4" Type="http://schemas.openxmlformats.org/officeDocument/2006/relationships/image" Target="../media/image51.wmf"/></Relationships>
</file>

<file path=ppt/slides/_rels/slide67.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slideLayout" Target="../slideLayouts/slideLayout7.xml"/><Relationship Id="rId1" Type="http://schemas.openxmlformats.org/officeDocument/2006/relationships/vmlDrawing" Target="../drawings/vmlDrawing18.vml"/><Relationship Id="rId4" Type="http://schemas.openxmlformats.org/officeDocument/2006/relationships/image" Target="../media/image52.wmf"/></Relationships>
</file>

<file path=ppt/slides/_rels/slide68.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slideLayout" Target="../slideLayouts/slideLayout7.xml"/><Relationship Id="rId1" Type="http://schemas.openxmlformats.org/officeDocument/2006/relationships/vmlDrawing" Target="../drawings/vmlDrawing19.vml"/><Relationship Id="rId4" Type="http://schemas.openxmlformats.org/officeDocument/2006/relationships/image" Target="../media/image53.wmf"/></Relationships>
</file>

<file path=ppt/slides/_rels/slide69.xml.rels><?xml version="1.0" encoding="UTF-8" standalone="yes"?>
<Relationships xmlns="http://schemas.openxmlformats.org/package/2006/relationships"><Relationship Id="rId3" Type="http://schemas.openxmlformats.org/officeDocument/2006/relationships/oleObject" Target="../embeddings/oleObject20.bin"/><Relationship Id="rId2" Type="http://schemas.openxmlformats.org/officeDocument/2006/relationships/slideLayout" Target="../slideLayouts/slideLayout7.xml"/><Relationship Id="rId1" Type="http://schemas.openxmlformats.org/officeDocument/2006/relationships/vmlDrawing" Target="../drawings/vmlDrawing20.vml"/><Relationship Id="rId6" Type="http://schemas.openxmlformats.org/officeDocument/2006/relationships/image" Target="../media/image55.wmf"/><Relationship Id="rId5" Type="http://schemas.openxmlformats.org/officeDocument/2006/relationships/oleObject" Target="../embeddings/oleObject21.bin"/><Relationship Id="rId4" Type="http://schemas.openxmlformats.org/officeDocument/2006/relationships/image" Target="../media/image54.wm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57.gi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59.gi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oleObject" Target="../embeddings/oleObject22.bin"/><Relationship Id="rId2" Type="http://schemas.openxmlformats.org/officeDocument/2006/relationships/slideLayout" Target="../slideLayouts/slideLayout7.xml"/><Relationship Id="rId1" Type="http://schemas.openxmlformats.org/officeDocument/2006/relationships/vmlDrawing" Target="../drawings/vmlDrawing21.vml"/><Relationship Id="rId4" Type="http://schemas.openxmlformats.org/officeDocument/2006/relationships/image" Target="../media/image60.wmf"/></Relationships>
</file>

<file path=ppt/slides/_rels/slide75.xml.rels><?xml version="1.0" encoding="UTF-8" standalone="yes"?>
<Relationships xmlns="http://schemas.openxmlformats.org/package/2006/relationships"><Relationship Id="rId3" Type="http://schemas.openxmlformats.org/officeDocument/2006/relationships/oleObject" Target="../embeddings/oleObject23.bin"/><Relationship Id="rId2" Type="http://schemas.openxmlformats.org/officeDocument/2006/relationships/slideLayout" Target="../slideLayouts/slideLayout7.xml"/><Relationship Id="rId1" Type="http://schemas.openxmlformats.org/officeDocument/2006/relationships/vmlDrawing" Target="../drawings/vmlDrawing22.vml"/><Relationship Id="rId4" Type="http://schemas.openxmlformats.org/officeDocument/2006/relationships/image" Target="../media/image61.wmf"/></Relationships>
</file>

<file path=ppt/slides/_rels/slide76.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Layout" Target="../slideLayouts/slideLayout7.xml"/><Relationship Id="rId1" Type="http://schemas.openxmlformats.org/officeDocument/2006/relationships/vmlDrawing" Target="../drawings/vmlDrawing23.vml"/><Relationship Id="rId4" Type="http://schemas.openxmlformats.org/officeDocument/2006/relationships/image" Target="../media/image62.wmf"/></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oleObject" Target="../embeddings/oleObject25.bin"/><Relationship Id="rId2" Type="http://schemas.openxmlformats.org/officeDocument/2006/relationships/slideLayout" Target="../slideLayouts/slideLayout7.xml"/><Relationship Id="rId1" Type="http://schemas.openxmlformats.org/officeDocument/2006/relationships/vmlDrawing" Target="../drawings/vmlDrawing24.vml"/><Relationship Id="rId4" Type="http://schemas.openxmlformats.org/officeDocument/2006/relationships/image" Target="../media/image68.wmf"/></Relationships>
</file>

<file path=ppt/slides/_rels/slide89.xml.rels><?xml version="1.0" encoding="UTF-8" standalone="yes"?>
<Relationships xmlns="http://schemas.openxmlformats.org/package/2006/relationships"><Relationship Id="rId2" Type="http://schemas.openxmlformats.org/officeDocument/2006/relationships/image" Target="../media/image69.wmf"/><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1.xml"/><Relationship Id="rId1" Type="http://schemas.openxmlformats.org/officeDocument/2006/relationships/vmlDrawing" Target="../drawings/vmlDrawing1.vml"/><Relationship Id="rId4" Type="http://schemas.openxmlformats.org/officeDocument/2006/relationships/image" Target="../media/image5.wmf"/></Relationships>
</file>

<file path=ppt/slides/_rels/slide90.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8" Type="http://schemas.openxmlformats.org/officeDocument/2006/relationships/image" Target="../media/image74.wmf"/><Relationship Id="rId3" Type="http://schemas.openxmlformats.org/officeDocument/2006/relationships/oleObject" Target="../embeddings/oleObject26.bin"/><Relationship Id="rId7" Type="http://schemas.openxmlformats.org/officeDocument/2006/relationships/oleObject" Target="../embeddings/oleObject28.bin"/><Relationship Id="rId2" Type="http://schemas.openxmlformats.org/officeDocument/2006/relationships/slideLayout" Target="../slideLayouts/slideLayout7.xml"/><Relationship Id="rId1" Type="http://schemas.openxmlformats.org/officeDocument/2006/relationships/vmlDrawing" Target="../drawings/vmlDrawing25.vml"/><Relationship Id="rId6" Type="http://schemas.openxmlformats.org/officeDocument/2006/relationships/image" Target="../media/image73.wmf"/><Relationship Id="rId5" Type="http://schemas.openxmlformats.org/officeDocument/2006/relationships/oleObject" Target="../embeddings/oleObject27.bin"/><Relationship Id="rId4" Type="http://schemas.openxmlformats.org/officeDocument/2006/relationships/image" Target="../media/image72.wmf"/></Relationships>
</file>

<file path=ppt/slides/_rels/slide93.xml.rels><?xml version="1.0" encoding="UTF-8" standalone="yes"?>
<Relationships xmlns="http://schemas.openxmlformats.org/package/2006/relationships"><Relationship Id="rId3" Type="http://schemas.openxmlformats.org/officeDocument/2006/relationships/oleObject" Target="../embeddings/oleObject29.bin"/><Relationship Id="rId7" Type="http://schemas.openxmlformats.org/officeDocument/2006/relationships/image" Target="../media/image77.wmf"/><Relationship Id="rId2" Type="http://schemas.openxmlformats.org/officeDocument/2006/relationships/slideLayout" Target="../slideLayouts/slideLayout7.xml"/><Relationship Id="rId1" Type="http://schemas.openxmlformats.org/officeDocument/2006/relationships/vmlDrawing" Target="../drawings/vmlDrawing26.vml"/><Relationship Id="rId6" Type="http://schemas.openxmlformats.org/officeDocument/2006/relationships/image" Target="../media/image76.wmf"/><Relationship Id="rId5" Type="http://schemas.openxmlformats.org/officeDocument/2006/relationships/oleObject" Target="../embeddings/oleObject30.bin"/><Relationship Id="rId4" Type="http://schemas.openxmlformats.org/officeDocument/2006/relationships/image" Target="../media/image75.wmf"/></Relationships>
</file>

<file path=ppt/slides/_rels/slide94.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8" Type="http://schemas.openxmlformats.org/officeDocument/2006/relationships/image" Target="../media/image82.wmf"/><Relationship Id="rId3" Type="http://schemas.openxmlformats.org/officeDocument/2006/relationships/oleObject" Target="../embeddings/oleObject31.bin"/><Relationship Id="rId7" Type="http://schemas.openxmlformats.org/officeDocument/2006/relationships/oleObject" Target="../embeddings/oleObject33.bin"/><Relationship Id="rId2" Type="http://schemas.openxmlformats.org/officeDocument/2006/relationships/slideLayout" Target="../slideLayouts/slideLayout7.xml"/><Relationship Id="rId1" Type="http://schemas.openxmlformats.org/officeDocument/2006/relationships/vmlDrawing" Target="../drawings/vmlDrawing27.vml"/><Relationship Id="rId6" Type="http://schemas.openxmlformats.org/officeDocument/2006/relationships/image" Target="../media/image81.wmf"/><Relationship Id="rId5" Type="http://schemas.openxmlformats.org/officeDocument/2006/relationships/oleObject" Target="../embeddings/oleObject32.bin"/><Relationship Id="rId4" Type="http://schemas.openxmlformats.org/officeDocument/2006/relationships/image" Target="../media/image80.wmf"/></Relationships>
</file>

<file path=ppt/slides/_rels/slide97.xml.rels><?xml version="1.0" encoding="UTF-8" standalone="yes"?>
<Relationships xmlns="http://schemas.openxmlformats.org/package/2006/relationships"><Relationship Id="rId8" Type="http://schemas.openxmlformats.org/officeDocument/2006/relationships/oleObject" Target="../embeddings/oleObject36.bin"/><Relationship Id="rId3" Type="http://schemas.openxmlformats.org/officeDocument/2006/relationships/image" Target="../media/image86.wmf"/><Relationship Id="rId7" Type="http://schemas.openxmlformats.org/officeDocument/2006/relationships/image" Target="../media/image84.wmf"/><Relationship Id="rId2" Type="http://schemas.openxmlformats.org/officeDocument/2006/relationships/slideLayout" Target="../slideLayouts/slideLayout7.xml"/><Relationship Id="rId1" Type="http://schemas.openxmlformats.org/officeDocument/2006/relationships/vmlDrawing" Target="../drawings/vmlDrawing28.vml"/><Relationship Id="rId6" Type="http://schemas.openxmlformats.org/officeDocument/2006/relationships/oleObject" Target="../embeddings/oleObject35.bin"/><Relationship Id="rId11" Type="http://schemas.openxmlformats.org/officeDocument/2006/relationships/image" Target="../media/image85.wmf"/><Relationship Id="rId5" Type="http://schemas.openxmlformats.org/officeDocument/2006/relationships/image" Target="../media/image83.wmf"/><Relationship Id="rId10" Type="http://schemas.openxmlformats.org/officeDocument/2006/relationships/oleObject" Target="../embeddings/oleObject37.bin"/><Relationship Id="rId4" Type="http://schemas.openxmlformats.org/officeDocument/2006/relationships/oleObject" Target="../embeddings/oleObject34.bin"/><Relationship Id="rId9" Type="http://schemas.openxmlformats.org/officeDocument/2006/relationships/image" Target="../media/image76.wmf"/></Relationships>
</file>

<file path=ppt/slides/_rels/slide98.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074" name="投影片編號版面配置區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spcBef>
                <a:spcPct val="0"/>
              </a:spcBef>
              <a:buFontTx/>
              <a:buNone/>
            </a:pPr>
            <a:fld id="{E163923C-97CE-4954-8B82-B655086A02BC}" type="slidenum">
              <a:rPr lang="en-US" altLang="zh-TW" sz="1400"/>
              <a:pPr>
                <a:spcBef>
                  <a:spcPct val="0"/>
                </a:spcBef>
                <a:buFontTx/>
                <a:buNone/>
              </a:pPr>
              <a:t>1</a:t>
            </a:fld>
            <a:endParaRPr lang="en-US" altLang="zh-TW" sz="1400"/>
          </a:p>
        </p:txBody>
      </p:sp>
      <p:sp>
        <p:nvSpPr>
          <p:cNvPr id="3075" name="Rectangle 4"/>
          <p:cNvSpPr>
            <a:spLocks noGrp="1" noChangeArrowheads="1"/>
          </p:cNvSpPr>
          <p:nvPr>
            <p:ph type="ctrTitle"/>
          </p:nvPr>
        </p:nvSpPr>
        <p:spPr/>
        <p:txBody>
          <a:bodyPr/>
          <a:lstStyle/>
          <a:p>
            <a:pPr eaLnBrk="1" hangingPunct="1"/>
            <a:r>
              <a:rPr lang="en-US" altLang="zh-TW" smtClean="0"/>
              <a:t> </a:t>
            </a:r>
          </a:p>
        </p:txBody>
      </p:sp>
      <p:sp>
        <p:nvSpPr>
          <p:cNvPr id="3076" name="Rectangle 5"/>
          <p:cNvSpPr>
            <a:spLocks noChangeArrowheads="1"/>
          </p:cNvSpPr>
          <p:nvPr/>
        </p:nvSpPr>
        <p:spPr bwMode="auto">
          <a:xfrm>
            <a:off x="323850" y="260350"/>
            <a:ext cx="8496300" cy="79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lgn="ctr" eaLnBrk="1" hangingPunct="1">
              <a:spcBef>
                <a:spcPct val="0"/>
              </a:spcBef>
              <a:buFontTx/>
              <a:buNone/>
            </a:pPr>
            <a:r>
              <a:rPr lang="en-US" altLang="zh-TW" sz="4000" b="1" i="1" u="sng">
                <a:solidFill>
                  <a:srgbClr val="FF0000"/>
                </a:solidFill>
                <a:latin typeface="Georgia" panose="02040502050405020303" pitchFamily="18" charset="0"/>
              </a:rPr>
              <a:t>Electromagnetics</a:t>
            </a:r>
          </a:p>
        </p:txBody>
      </p:sp>
      <p:sp>
        <p:nvSpPr>
          <p:cNvPr id="3077" name="Rectangle 6"/>
          <p:cNvSpPr>
            <a:spLocks noGrp="1" noChangeArrowheads="1"/>
          </p:cNvSpPr>
          <p:nvPr>
            <p:ph type="subTitle" idx="1"/>
          </p:nvPr>
        </p:nvSpPr>
        <p:spPr/>
        <p:txBody>
          <a:bodyPr/>
          <a:lstStyle/>
          <a:p>
            <a:pPr eaLnBrk="1" hangingPunct="1"/>
            <a:r>
              <a:rPr lang="en-US" altLang="zh-TW" smtClean="0"/>
              <a:t> </a:t>
            </a:r>
          </a:p>
        </p:txBody>
      </p:sp>
      <p:sp>
        <p:nvSpPr>
          <p:cNvPr id="8" name="Rectangle 7"/>
          <p:cNvSpPr>
            <a:spLocks noChangeArrowheads="1"/>
          </p:cNvSpPr>
          <p:nvPr/>
        </p:nvSpPr>
        <p:spPr bwMode="auto">
          <a:xfrm>
            <a:off x="0" y="1341438"/>
            <a:ext cx="9144000" cy="5256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lgn="ctr" eaLnBrk="1" hangingPunct="1">
              <a:lnSpc>
                <a:spcPct val="80000"/>
              </a:lnSpc>
              <a:buFontTx/>
              <a:buNone/>
            </a:pPr>
            <a:r>
              <a:rPr lang="en-US" altLang="zh-TW" sz="2000" b="1" u="none" dirty="0">
                <a:solidFill>
                  <a:srgbClr val="FF6600"/>
                </a:solidFill>
                <a:latin typeface="Times New Roman" panose="02020603050405020304" pitchFamily="18" charset="0"/>
                <a:ea typeface="標楷體" panose="03000509000000000000" pitchFamily="65" charset="-120"/>
              </a:rPr>
              <a:t>Required/Elective: Required First and Elective Later</a:t>
            </a:r>
          </a:p>
          <a:p>
            <a:pPr algn="ctr" eaLnBrk="1" hangingPunct="1">
              <a:lnSpc>
                <a:spcPct val="80000"/>
              </a:lnSpc>
              <a:buFontTx/>
              <a:buNone/>
            </a:pPr>
            <a:r>
              <a:rPr lang="en-US" altLang="zh-TW" sz="2000" b="1" u="none" dirty="0">
                <a:solidFill>
                  <a:srgbClr val="FF6600"/>
                </a:solidFill>
                <a:latin typeface="Times New Roman" panose="02020603050405020304" pitchFamily="18" charset="0"/>
                <a:ea typeface="標楷體" panose="03000509000000000000" pitchFamily="65" charset="-120"/>
              </a:rPr>
              <a:t>Credits: 3 Units, 3 Hours in Every Week</a:t>
            </a:r>
          </a:p>
          <a:p>
            <a:pPr algn="ctr" eaLnBrk="1" hangingPunct="1">
              <a:lnSpc>
                <a:spcPct val="80000"/>
              </a:lnSpc>
              <a:buFontTx/>
              <a:buNone/>
            </a:pPr>
            <a:r>
              <a:rPr lang="en-US" altLang="zh-TW" sz="2000" b="1" u="none" dirty="0">
                <a:solidFill>
                  <a:srgbClr val="FF6600"/>
                </a:solidFill>
                <a:latin typeface="Times New Roman" panose="02020603050405020304" pitchFamily="18" charset="0"/>
                <a:ea typeface="標楷體" panose="03000509000000000000" pitchFamily="65" charset="-120"/>
              </a:rPr>
              <a:t>Class: (Undergraduate Students)</a:t>
            </a:r>
            <a:endParaRPr lang="zh-TW" altLang="en-US" sz="2000" b="1" u="none" dirty="0">
              <a:solidFill>
                <a:srgbClr val="FF6600"/>
              </a:solidFill>
              <a:latin typeface="Times New Roman" panose="02020603050405020304" pitchFamily="18" charset="0"/>
              <a:ea typeface="標楷體" panose="03000509000000000000" pitchFamily="65" charset="-120"/>
            </a:endParaRPr>
          </a:p>
          <a:p>
            <a:pPr algn="ctr" eaLnBrk="1" hangingPunct="1">
              <a:lnSpc>
                <a:spcPct val="80000"/>
              </a:lnSpc>
              <a:buFontTx/>
              <a:buNone/>
            </a:pPr>
            <a:r>
              <a:rPr lang="en-US" altLang="zh-TW" sz="2000" b="1" u="none" dirty="0">
                <a:solidFill>
                  <a:srgbClr val="FF6600"/>
                </a:solidFill>
                <a:latin typeface="Times New Roman" panose="02020603050405020304" pitchFamily="18" charset="0"/>
                <a:ea typeface="標楷體" panose="03000509000000000000" pitchFamily="65" charset="-120"/>
              </a:rPr>
              <a:t>Time: Class Periods </a:t>
            </a:r>
            <a:r>
              <a:rPr lang="en-US" altLang="zh-TW" sz="2000" b="1" u="none" dirty="0" smtClean="0">
                <a:solidFill>
                  <a:srgbClr val="FF6600"/>
                </a:solidFill>
                <a:latin typeface="Times New Roman" panose="02020603050405020304" pitchFamily="18" charset="0"/>
                <a:ea typeface="標楷體" panose="03000509000000000000" pitchFamily="65" charset="-120"/>
              </a:rPr>
              <a:t>6, 7, 8 / A, B, C on </a:t>
            </a:r>
            <a:r>
              <a:rPr lang="en-US" altLang="zh-TW" sz="2000" b="1" u="none" dirty="0">
                <a:solidFill>
                  <a:srgbClr val="FF6600"/>
                </a:solidFill>
                <a:latin typeface="Times New Roman" panose="02020603050405020304" pitchFamily="18" charset="0"/>
                <a:ea typeface="標楷體" panose="03000509000000000000" pitchFamily="65" charset="-120"/>
              </a:rPr>
              <a:t>Every </a:t>
            </a:r>
            <a:r>
              <a:rPr lang="en-US" altLang="zh-TW" sz="2000" b="1" u="none" dirty="0" smtClean="0">
                <a:solidFill>
                  <a:srgbClr val="FF6600"/>
                </a:solidFill>
                <a:latin typeface="Times New Roman" panose="02020603050405020304" pitchFamily="18" charset="0"/>
                <a:ea typeface="標楷體" panose="03000509000000000000" pitchFamily="65" charset="-120"/>
              </a:rPr>
              <a:t>Tuesday / Saturday</a:t>
            </a:r>
            <a:endParaRPr lang="en-US" altLang="zh-TW" sz="2000" b="1" u="none" dirty="0">
              <a:solidFill>
                <a:srgbClr val="FF6600"/>
              </a:solidFill>
              <a:latin typeface="Times New Roman" panose="02020603050405020304" pitchFamily="18" charset="0"/>
              <a:ea typeface="標楷體" panose="03000509000000000000" pitchFamily="65" charset="-120"/>
            </a:endParaRPr>
          </a:p>
          <a:p>
            <a:pPr algn="ctr" eaLnBrk="1" hangingPunct="1">
              <a:lnSpc>
                <a:spcPct val="80000"/>
              </a:lnSpc>
              <a:buFontTx/>
              <a:buNone/>
            </a:pPr>
            <a:r>
              <a:rPr lang="en-US" altLang="zh-TW" sz="2000" b="1" u="none" dirty="0">
                <a:solidFill>
                  <a:srgbClr val="FF6600"/>
                </a:solidFill>
                <a:latin typeface="Times New Roman" panose="02020603050405020304" pitchFamily="18" charset="0"/>
                <a:ea typeface="標楷體" panose="03000509000000000000" pitchFamily="65" charset="-120"/>
              </a:rPr>
              <a:t>Location: Classroom </a:t>
            </a:r>
            <a:r>
              <a:rPr lang="en-US" altLang="zh-TW" sz="2000" b="1" u="none" dirty="0" smtClean="0">
                <a:solidFill>
                  <a:srgbClr val="FF6600"/>
                </a:solidFill>
                <a:latin typeface="Times New Roman" panose="02020603050405020304" pitchFamily="18" charset="0"/>
                <a:ea typeface="標楷體" panose="03000509000000000000" pitchFamily="65" charset="-120"/>
              </a:rPr>
              <a:t>204, 2</a:t>
            </a:r>
            <a:r>
              <a:rPr lang="en-US" altLang="zh-TW" sz="2000" b="1" u="none" baseline="30000" dirty="0" smtClean="0">
                <a:solidFill>
                  <a:srgbClr val="FF6600"/>
                </a:solidFill>
                <a:latin typeface="Times New Roman" panose="02020603050405020304" pitchFamily="18" charset="0"/>
                <a:ea typeface="標楷體" panose="03000509000000000000" pitchFamily="65" charset="-120"/>
              </a:rPr>
              <a:t>nd</a:t>
            </a:r>
            <a:r>
              <a:rPr lang="en-US" altLang="zh-TW" sz="2000" b="1" u="none" dirty="0" smtClean="0">
                <a:solidFill>
                  <a:srgbClr val="FF6600"/>
                </a:solidFill>
                <a:latin typeface="Times New Roman" panose="02020603050405020304" pitchFamily="18" charset="0"/>
                <a:ea typeface="標楷體" panose="03000509000000000000" pitchFamily="65" charset="-120"/>
              </a:rPr>
              <a:t> Lecture Hall / 302, 3</a:t>
            </a:r>
            <a:r>
              <a:rPr lang="en-US" altLang="zh-TW" sz="2000" b="1" u="none" baseline="30000" dirty="0" smtClean="0">
                <a:solidFill>
                  <a:srgbClr val="FF6600"/>
                </a:solidFill>
                <a:latin typeface="Times New Roman" panose="02020603050405020304" pitchFamily="18" charset="0"/>
                <a:ea typeface="標楷體" panose="03000509000000000000" pitchFamily="65" charset="-120"/>
              </a:rPr>
              <a:t>rd</a:t>
            </a:r>
            <a:r>
              <a:rPr lang="en-US" altLang="zh-TW" sz="2000" b="1" u="none" dirty="0" smtClean="0">
                <a:solidFill>
                  <a:srgbClr val="FF6600"/>
                </a:solidFill>
                <a:latin typeface="Times New Roman" panose="02020603050405020304" pitchFamily="18" charset="0"/>
                <a:ea typeface="標楷體" panose="03000509000000000000" pitchFamily="65" charset="-120"/>
              </a:rPr>
              <a:t> Lecture </a:t>
            </a:r>
            <a:r>
              <a:rPr lang="en-US" altLang="zh-TW" sz="2000" b="1" u="none" dirty="0">
                <a:solidFill>
                  <a:srgbClr val="FF6600"/>
                </a:solidFill>
                <a:latin typeface="Times New Roman" panose="02020603050405020304" pitchFamily="18" charset="0"/>
                <a:ea typeface="標楷體" panose="03000509000000000000" pitchFamily="65" charset="-120"/>
              </a:rPr>
              <a:t>Hall</a:t>
            </a:r>
          </a:p>
          <a:p>
            <a:pPr algn="ctr" eaLnBrk="1" hangingPunct="1">
              <a:lnSpc>
                <a:spcPct val="80000"/>
              </a:lnSpc>
              <a:buFontTx/>
              <a:buNone/>
            </a:pPr>
            <a:r>
              <a:rPr lang="en-US" altLang="zh-TW" sz="2000" b="1" u="none" dirty="0">
                <a:solidFill>
                  <a:srgbClr val="FF6600"/>
                </a:solidFill>
                <a:latin typeface="Times New Roman" panose="02020603050405020304" pitchFamily="18" charset="0"/>
                <a:ea typeface="標楷體" panose="03000509000000000000" pitchFamily="65" charset="-120"/>
              </a:rPr>
              <a:t>Facility: e-Desk or (Notebook Computer + Overhead Projector)</a:t>
            </a:r>
          </a:p>
          <a:p>
            <a:pPr algn="ctr" eaLnBrk="1" hangingPunct="1">
              <a:lnSpc>
                <a:spcPct val="80000"/>
              </a:lnSpc>
              <a:buFontTx/>
              <a:buNone/>
            </a:pPr>
            <a:r>
              <a:rPr lang="en-US" altLang="zh-TW" sz="2000" b="1" u="none" dirty="0">
                <a:solidFill>
                  <a:srgbClr val="FF6600"/>
                </a:solidFill>
                <a:latin typeface="Times New Roman" panose="02020603050405020304" pitchFamily="18" charset="0"/>
                <a:ea typeface="標楷體" panose="03000509000000000000" pitchFamily="65" charset="-120"/>
              </a:rPr>
              <a:t>Taping: Audio and Video Taping Prohibited</a:t>
            </a:r>
          </a:p>
          <a:p>
            <a:pPr algn="ctr" eaLnBrk="1" hangingPunct="1">
              <a:lnSpc>
                <a:spcPct val="80000"/>
              </a:lnSpc>
              <a:buFontTx/>
              <a:buNone/>
            </a:pPr>
            <a:endParaRPr lang="en-US" altLang="zh-TW" sz="1200" b="1" u="none" dirty="0">
              <a:solidFill>
                <a:srgbClr val="FF6600"/>
              </a:solidFill>
              <a:latin typeface="Times New Roman" panose="02020603050405020304" pitchFamily="18" charset="0"/>
              <a:ea typeface="標楷體" panose="03000509000000000000" pitchFamily="65" charset="-120"/>
            </a:endParaRPr>
          </a:p>
          <a:p>
            <a:pPr algn="ctr" eaLnBrk="1" hangingPunct="1">
              <a:lnSpc>
                <a:spcPct val="80000"/>
              </a:lnSpc>
              <a:buFontTx/>
              <a:buNone/>
            </a:pPr>
            <a:r>
              <a:rPr lang="en-US" altLang="zh-TW" sz="2100" b="1" u="none" dirty="0">
                <a:solidFill>
                  <a:srgbClr val="FF00FF"/>
                </a:solidFill>
                <a:latin typeface="Times New Roman" panose="02020603050405020304" pitchFamily="18" charset="0"/>
                <a:ea typeface="標楷體" panose="03000509000000000000" pitchFamily="65" charset="-120"/>
              </a:rPr>
              <a:t>Lecturer: </a:t>
            </a:r>
            <a:r>
              <a:rPr lang="en-US" altLang="zh-TW" sz="2100" b="1" i="1" u="none" dirty="0">
                <a:solidFill>
                  <a:srgbClr val="FF00FF"/>
                </a:solidFill>
                <a:latin typeface="Times New Roman" panose="02020603050405020304" pitchFamily="18" charset="0"/>
                <a:ea typeface="標楷體" panose="03000509000000000000" pitchFamily="65" charset="-120"/>
              </a:rPr>
              <a:t>Cheng-</a:t>
            </a:r>
            <a:r>
              <a:rPr lang="en-US" altLang="zh-TW" sz="2100" b="1" i="1" u="none" dirty="0" err="1">
                <a:solidFill>
                  <a:srgbClr val="FF00FF"/>
                </a:solidFill>
                <a:latin typeface="Times New Roman" panose="02020603050405020304" pitchFamily="18" charset="0"/>
                <a:ea typeface="標楷體" panose="03000509000000000000" pitchFamily="65" charset="-120"/>
              </a:rPr>
              <a:t>Chieh</a:t>
            </a:r>
            <a:r>
              <a:rPr lang="en-US" altLang="zh-TW" sz="2100" b="1" i="1" u="none" dirty="0">
                <a:solidFill>
                  <a:srgbClr val="FF00FF"/>
                </a:solidFill>
                <a:latin typeface="Times New Roman" panose="02020603050405020304" pitchFamily="18" charset="0"/>
                <a:ea typeface="標楷體" panose="03000509000000000000" pitchFamily="65" charset="-120"/>
              </a:rPr>
              <a:t> Yu</a:t>
            </a:r>
            <a:r>
              <a:rPr lang="en-US" altLang="zh-TW" sz="2100" b="1" u="none" dirty="0">
                <a:solidFill>
                  <a:srgbClr val="FF00FF"/>
                </a:solidFill>
                <a:latin typeface="Times New Roman" panose="02020603050405020304" pitchFamily="18" charset="0"/>
                <a:ea typeface="標楷體" panose="03000509000000000000" pitchFamily="65" charset="-120"/>
              </a:rPr>
              <a:t> (</a:t>
            </a:r>
            <a:r>
              <a:rPr lang="zh-TW" altLang="en-US" sz="2100" b="1" u="none" dirty="0">
                <a:solidFill>
                  <a:srgbClr val="FF00FF"/>
                </a:solidFill>
                <a:latin typeface="Times New Roman" panose="02020603050405020304" pitchFamily="18" charset="0"/>
                <a:ea typeface="標楷體" panose="03000509000000000000" pitchFamily="65" charset="-120"/>
              </a:rPr>
              <a:t>余政杰</a:t>
            </a:r>
            <a:r>
              <a:rPr lang="en-US" altLang="zh-TW" sz="2100" b="1" u="none" dirty="0" smtClean="0">
                <a:solidFill>
                  <a:srgbClr val="FF00FF"/>
                </a:solidFill>
                <a:latin typeface="Times New Roman" panose="02020603050405020304" pitchFamily="18" charset="0"/>
                <a:ea typeface="標楷體" panose="03000509000000000000" pitchFamily="65" charset="-120"/>
              </a:rPr>
              <a:t>), </a:t>
            </a:r>
            <a:r>
              <a:rPr lang="en-US" altLang="zh-TW" sz="2100" b="1" i="1" u="none" dirty="0" smtClean="0">
                <a:solidFill>
                  <a:srgbClr val="FF00FF"/>
                </a:solidFill>
                <a:latin typeface="Times New Roman" panose="02020603050405020304" pitchFamily="18" charset="0"/>
                <a:ea typeface="標楷體" panose="03000509000000000000" pitchFamily="65" charset="-120"/>
              </a:rPr>
              <a:t>Prof</a:t>
            </a:r>
            <a:r>
              <a:rPr lang="en-US" altLang="zh-TW" sz="2100" b="1" i="1" u="none" dirty="0">
                <a:solidFill>
                  <a:srgbClr val="FF00FF"/>
                </a:solidFill>
                <a:latin typeface="Times New Roman" panose="02020603050405020304" pitchFamily="18" charset="0"/>
                <a:ea typeface="標楷體" panose="03000509000000000000" pitchFamily="65" charset="-120"/>
              </a:rPr>
              <a:t>., Ph.D.</a:t>
            </a:r>
          </a:p>
          <a:p>
            <a:pPr algn="ctr" eaLnBrk="1" hangingPunct="1">
              <a:lnSpc>
                <a:spcPct val="80000"/>
              </a:lnSpc>
              <a:buFontTx/>
              <a:buNone/>
            </a:pPr>
            <a:r>
              <a:rPr lang="en-US" altLang="zh-TW" sz="2000" b="1" u="none" dirty="0">
                <a:solidFill>
                  <a:srgbClr val="FF00FF"/>
                </a:solidFill>
                <a:latin typeface="Times New Roman" panose="02020603050405020304" pitchFamily="18" charset="0"/>
                <a:ea typeface="標楷體" panose="03000509000000000000" pitchFamily="65" charset="-120"/>
              </a:rPr>
              <a:t>E-Mail: ccyu@ntut.edu.tw</a:t>
            </a:r>
          </a:p>
          <a:p>
            <a:pPr algn="ctr" eaLnBrk="1" hangingPunct="1">
              <a:lnSpc>
                <a:spcPct val="80000"/>
              </a:lnSpc>
              <a:buFontTx/>
              <a:buNone/>
            </a:pPr>
            <a:endParaRPr lang="en-US" altLang="zh-TW" sz="1200" b="1" u="none" dirty="0">
              <a:solidFill>
                <a:srgbClr val="FF00FF"/>
              </a:solidFill>
              <a:latin typeface="Times New Roman" panose="02020603050405020304" pitchFamily="18" charset="0"/>
              <a:ea typeface="標楷體" panose="03000509000000000000" pitchFamily="65" charset="-120"/>
            </a:endParaRPr>
          </a:p>
          <a:p>
            <a:pPr algn="ctr" eaLnBrk="1" hangingPunct="1">
              <a:lnSpc>
                <a:spcPct val="80000"/>
              </a:lnSpc>
              <a:buFontTx/>
              <a:buNone/>
            </a:pPr>
            <a:r>
              <a:rPr lang="en-US" altLang="zh-TW" sz="2000" b="1" u="none" dirty="0">
                <a:solidFill>
                  <a:srgbClr val="FF6600"/>
                </a:solidFill>
                <a:latin typeface="Times New Roman" panose="02020603050405020304" pitchFamily="18" charset="0"/>
                <a:ea typeface="標楷體" panose="03000509000000000000" pitchFamily="65" charset="-120"/>
              </a:rPr>
              <a:t>Digital Wireless Lab</a:t>
            </a:r>
          </a:p>
          <a:p>
            <a:pPr algn="ctr" eaLnBrk="1" hangingPunct="1">
              <a:lnSpc>
                <a:spcPct val="80000"/>
              </a:lnSpc>
              <a:buFontTx/>
              <a:buNone/>
            </a:pPr>
            <a:r>
              <a:rPr lang="en-US" altLang="zh-TW" sz="2000" b="1" u="none" dirty="0">
                <a:solidFill>
                  <a:srgbClr val="FF00FF"/>
                </a:solidFill>
                <a:latin typeface="Times New Roman" panose="02020603050405020304" pitchFamily="18" charset="0"/>
                <a:ea typeface="標楷體" panose="03000509000000000000" pitchFamily="65" charset="-120"/>
              </a:rPr>
              <a:t>Department of Electronic Engineering</a:t>
            </a:r>
          </a:p>
          <a:p>
            <a:pPr algn="ctr" eaLnBrk="1" hangingPunct="1">
              <a:lnSpc>
                <a:spcPct val="80000"/>
              </a:lnSpc>
              <a:buFontTx/>
              <a:buNone/>
            </a:pPr>
            <a:r>
              <a:rPr lang="en-US" altLang="zh-TW" sz="2000" b="1" u="none" dirty="0">
                <a:solidFill>
                  <a:srgbClr val="FF00FF"/>
                </a:solidFill>
                <a:latin typeface="Times New Roman" panose="02020603050405020304" pitchFamily="18" charset="0"/>
                <a:ea typeface="標楷體" panose="03000509000000000000" pitchFamily="65" charset="-120"/>
              </a:rPr>
              <a:t>Graduate Institute of Computer and Communication Engineering</a:t>
            </a:r>
          </a:p>
          <a:p>
            <a:pPr algn="ctr" eaLnBrk="1" hangingPunct="1">
              <a:lnSpc>
                <a:spcPct val="80000"/>
              </a:lnSpc>
              <a:buFontTx/>
              <a:buNone/>
            </a:pPr>
            <a:r>
              <a:rPr lang="en-US" altLang="zh-TW" sz="2000" b="1" u="none" dirty="0">
                <a:solidFill>
                  <a:srgbClr val="FF00FF"/>
                </a:solidFill>
                <a:latin typeface="Times New Roman" panose="02020603050405020304" pitchFamily="18" charset="0"/>
                <a:ea typeface="標楷體" panose="03000509000000000000" pitchFamily="65" charset="-120"/>
              </a:rPr>
              <a:t>College of Electrical Engineering and Computer Science</a:t>
            </a:r>
          </a:p>
          <a:p>
            <a:pPr algn="ctr" eaLnBrk="1" hangingPunct="1">
              <a:lnSpc>
                <a:spcPct val="80000"/>
              </a:lnSpc>
              <a:buFontTx/>
              <a:buNone/>
            </a:pPr>
            <a:r>
              <a:rPr lang="en-US" altLang="zh-TW" sz="2000" b="1" u="none" dirty="0">
                <a:solidFill>
                  <a:srgbClr val="FF00FF"/>
                </a:solidFill>
                <a:latin typeface="Times New Roman" panose="02020603050405020304" pitchFamily="18" charset="0"/>
                <a:ea typeface="標楷體" panose="03000509000000000000" pitchFamily="65" charset="-120"/>
              </a:rPr>
              <a:t>National Taipei University of Technology</a:t>
            </a:r>
          </a:p>
          <a:p>
            <a:pPr algn="ctr" eaLnBrk="1" hangingPunct="1">
              <a:lnSpc>
                <a:spcPct val="80000"/>
              </a:lnSpc>
              <a:buFontTx/>
              <a:buNone/>
            </a:pPr>
            <a:endParaRPr lang="en-US" altLang="zh-TW" sz="1200" b="1" u="none" dirty="0">
              <a:solidFill>
                <a:srgbClr val="FF00FF"/>
              </a:solidFill>
              <a:latin typeface="Times New Roman" panose="02020603050405020304" pitchFamily="18" charset="0"/>
              <a:ea typeface="標楷體" panose="03000509000000000000" pitchFamily="65" charset="-120"/>
            </a:endParaRPr>
          </a:p>
          <a:p>
            <a:pPr algn="ctr" eaLnBrk="1" hangingPunct="1">
              <a:lnSpc>
                <a:spcPct val="80000"/>
              </a:lnSpc>
              <a:buFontTx/>
              <a:buNone/>
            </a:pPr>
            <a:r>
              <a:rPr lang="en-US" altLang="zh-TW" sz="2000" b="1" u="none" dirty="0" smtClean="0">
                <a:solidFill>
                  <a:srgbClr val="FF6600"/>
                </a:solidFill>
                <a:latin typeface="Times New Roman" panose="02020603050405020304" pitchFamily="18" charset="0"/>
                <a:ea typeface="標楷體" panose="03000509000000000000" pitchFamily="65" charset="-120"/>
              </a:rPr>
              <a:t>2019.02.19, Tuesday</a:t>
            </a:r>
            <a:endParaRPr lang="en-US" altLang="zh-TW" sz="2000" b="1" u="none" dirty="0">
              <a:solidFill>
                <a:srgbClr val="FF6600"/>
              </a:solidFill>
              <a:latin typeface="Times New Roman" panose="02020603050405020304" pitchFamily="18" charset="0"/>
              <a:ea typeface="標楷體" panose="03000509000000000000" pitchFamily="65" charset="-12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投影片編號版面配置區 5"/>
          <p:cNvSpPr txBox="1">
            <a:spLocks noGrp="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lgn="r" eaLnBrk="1" hangingPunct="1">
              <a:spcBef>
                <a:spcPct val="0"/>
              </a:spcBef>
              <a:buFontTx/>
              <a:buNone/>
            </a:pPr>
            <a:fld id="{A21FB88E-12EF-4709-ACC3-65833D48EC93}" type="slidenum">
              <a:rPr lang="en-US" altLang="zh-TW" sz="1400"/>
              <a:pPr algn="r" eaLnBrk="1" hangingPunct="1">
                <a:spcBef>
                  <a:spcPct val="0"/>
                </a:spcBef>
                <a:buFontTx/>
                <a:buNone/>
              </a:pPr>
              <a:t>10</a:t>
            </a:fld>
            <a:endParaRPr lang="en-US" altLang="zh-TW" sz="1400"/>
          </a:p>
        </p:txBody>
      </p:sp>
      <p:sp>
        <p:nvSpPr>
          <p:cNvPr id="12291" name="Rectangle 2"/>
          <p:cNvSpPr>
            <a:spLocks noGrp="1" noChangeArrowheads="1"/>
          </p:cNvSpPr>
          <p:nvPr>
            <p:ph type="ctrTitle" idx="4294967295"/>
          </p:nvPr>
        </p:nvSpPr>
        <p:spPr>
          <a:xfrm>
            <a:off x="395288" y="620713"/>
            <a:ext cx="8245475" cy="504825"/>
          </a:xfrm>
        </p:spPr>
        <p:txBody>
          <a:bodyPr/>
          <a:lstStyle/>
          <a:p>
            <a:pPr eaLnBrk="1" hangingPunct="1"/>
            <a:r>
              <a:rPr lang="en-US" altLang="zh-TW" sz="4000" b="1" i="1" u="sng" smtClean="0">
                <a:solidFill>
                  <a:srgbClr val="FF0000"/>
                </a:solidFill>
                <a:latin typeface="Georgia" panose="02040502050405020303" pitchFamily="18" charset="0"/>
              </a:rPr>
              <a:t>Lorentz Force</a:t>
            </a:r>
          </a:p>
        </p:txBody>
      </p:sp>
      <p:sp>
        <p:nvSpPr>
          <p:cNvPr id="12292" name="Rectangle 4"/>
          <p:cNvSpPr>
            <a:spLocks noChangeArrowheads="1"/>
          </p:cNvSpPr>
          <p:nvPr/>
        </p:nvSpPr>
        <p:spPr bwMode="auto">
          <a:xfrm>
            <a:off x="468313" y="3595688"/>
            <a:ext cx="82804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23767" tIns="79350" rIns="0" bIns="0" anchor="ctr">
            <a:spAutoFit/>
          </a:bodyP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eaLnBrk="1" hangingPunct="1">
              <a:spcBef>
                <a:spcPct val="0"/>
              </a:spcBef>
              <a:buFontTx/>
              <a:buNone/>
            </a:pPr>
            <a:r>
              <a:rPr lang="en-US" altLang="zh-TW" sz="2600" b="1">
                <a:solidFill>
                  <a:srgbClr val="0000FF"/>
                </a:solidFill>
                <a:latin typeface="Times New Roman" panose="02020603050405020304" pitchFamily="18" charset="0"/>
                <a:ea typeface="標楷體" panose="03000509000000000000" pitchFamily="65" charset="-120"/>
              </a:rPr>
              <a:t> </a:t>
            </a:r>
          </a:p>
        </p:txBody>
      </p:sp>
      <p:graphicFrame>
        <p:nvGraphicFramePr>
          <p:cNvPr id="12293" name="Object 7"/>
          <p:cNvGraphicFramePr>
            <a:graphicFrameLocks noChangeAspect="1"/>
          </p:cNvGraphicFramePr>
          <p:nvPr/>
        </p:nvGraphicFramePr>
        <p:xfrm>
          <a:off x="1258888" y="1557338"/>
          <a:ext cx="6530975" cy="5008562"/>
        </p:xfrm>
        <a:graphic>
          <a:graphicData uri="http://schemas.openxmlformats.org/presentationml/2006/ole">
            <mc:AlternateContent xmlns:mc="http://schemas.openxmlformats.org/markup-compatibility/2006">
              <mc:Choice xmlns:v="urn:schemas-microsoft-com:vml" Requires="v">
                <p:oleObj spid="_x0000_s12313" name="方程式" r:id="rId3" imgW="1130300" imgH="736600" progId="Equation.3">
                  <p:embed/>
                </p:oleObj>
              </mc:Choice>
              <mc:Fallback>
                <p:oleObj name="方程式" r:id="rId3" imgW="1130300" imgH="736600" progId="Equation.3">
                  <p:embed/>
                  <p:pic>
                    <p:nvPicPr>
                      <p:cNvPr id="0"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58888" y="1557338"/>
                        <a:ext cx="6530975" cy="50085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投影片編號版面配置區 5"/>
          <p:cNvSpPr txBox="1">
            <a:spLocks noGrp="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lgn="r" eaLnBrk="1" hangingPunct="1">
              <a:spcBef>
                <a:spcPct val="0"/>
              </a:spcBef>
              <a:buFontTx/>
              <a:buNone/>
            </a:pPr>
            <a:fld id="{ADF65A17-EBE4-4205-818D-1115B94F21CF}" type="slidenum">
              <a:rPr lang="en-US" altLang="zh-TW" sz="1400"/>
              <a:pPr algn="r" eaLnBrk="1" hangingPunct="1">
                <a:spcBef>
                  <a:spcPct val="0"/>
                </a:spcBef>
                <a:buFontTx/>
                <a:buNone/>
              </a:pPr>
              <a:t>100</a:t>
            </a:fld>
            <a:endParaRPr lang="en-US" altLang="zh-TW" sz="1400"/>
          </a:p>
        </p:txBody>
      </p:sp>
      <p:sp>
        <p:nvSpPr>
          <p:cNvPr id="100355" name="Rectangle 3"/>
          <p:cNvSpPr>
            <a:spLocks noGrp="1" noChangeArrowheads="1"/>
          </p:cNvSpPr>
          <p:nvPr>
            <p:ph type="body" idx="4294967295"/>
          </p:nvPr>
        </p:nvSpPr>
        <p:spPr>
          <a:xfrm>
            <a:off x="539750" y="836613"/>
            <a:ext cx="8135938" cy="5810250"/>
          </a:xfrm>
        </p:spPr>
        <p:txBody>
          <a:bodyPr/>
          <a:lstStyle/>
          <a:p>
            <a:pPr marL="0" indent="0" eaLnBrk="1" hangingPunct="1">
              <a:buFontTx/>
              <a:buNone/>
              <a:tabLst>
                <a:tab pos="5027613" algn="l"/>
              </a:tabLst>
            </a:pPr>
            <a:r>
              <a:rPr lang="en-US" altLang="en-US" b="1" smtClean="0">
                <a:solidFill>
                  <a:srgbClr val="FF0000"/>
                </a:solidFill>
                <a:latin typeface="Times New Roman" panose="02020603050405020304" pitchFamily="18" charset="0"/>
                <a:ea typeface="標楷體" panose="03000509000000000000" pitchFamily="65" charset="-120"/>
              </a:rPr>
              <a:t>Right-</a:t>
            </a:r>
            <a:r>
              <a:rPr lang="en-US" altLang="zh-TW" b="1" smtClean="0">
                <a:solidFill>
                  <a:srgbClr val="FF0000"/>
                </a:solidFill>
                <a:latin typeface="Times New Roman" panose="02020603050405020304" pitchFamily="18" charset="0"/>
                <a:ea typeface="標楷體" panose="03000509000000000000" pitchFamily="65" charset="-120"/>
              </a:rPr>
              <a:t>H</a:t>
            </a:r>
            <a:r>
              <a:rPr lang="en-US" altLang="en-US" b="1" smtClean="0">
                <a:solidFill>
                  <a:srgbClr val="FF0000"/>
                </a:solidFill>
                <a:latin typeface="Times New Roman" panose="02020603050405020304" pitchFamily="18" charset="0"/>
                <a:ea typeface="標楷體" panose="03000509000000000000" pitchFamily="65" charset="-120"/>
              </a:rPr>
              <a:t>anded </a:t>
            </a:r>
            <a:r>
              <a:rPr lang="en-US" altLang="zh-TW" b="1" smtClean="0">
                <a:solidFill>
                  <a:srgbClr val="FF0000"/>
                </a:solidFill>
                <a:latin typeface="Times New Roman" panose="02020603050405020304" pitchFamily="18" charset="0"/>
                <a:ea typeface="標楷體" panose="03000509000000000000" pitchFamily="65" charset="-120"/>
              </a:rPr>
              <a:t>Spherical Coordinate S</a:t>
            </a:r>
            <a:r>
              <a:rPr lang="en-US" altLang="en-US" b="1" smtClean="0">
                <a:solidFill>
                  <a:srgbClr val="FF0000"/>
                </a:solidFill>
                <a:latin typeface="Times New Roman" panose="02020603050405020304" pitchFamily="18" charset="0"/>
                <a:ea typeface="標楷體" panose="03000509000000000000" pitchFamily="65" charset="-120"/>
              </a:rPr>
              <a:t>ystem</a:t>
            </a:r>
          </a:p>
          <a:p>
            <a:pPr marL="0" indent="0" eaLnBrk="1" hangingPunct="1">
              <a:buFontTx/>
              <a:buNone/>
              <a:tabLst>
                <a:tab pos="5027613" algn="l"/>
              </a:tabLst>
            </a:pPr>
            <a:endParaRPr lang="en-US" altLang="en-US" b="1" smtClean="0">
              <a:solidFill>
                <a:srgbClr val="FF3300"/>
              </a:solidFill>
              <a:latin typeface="Times New Roman" panose="02020603050405020304" pitchFamily="18" charset="0"/>
              <a:ea typeface="標楷體" panose="03000509000000000000" pitchFamily="65" charset="-120"/>
            </a:endParaRPr>
          </a:p>
          <a:p>
            <a:pPr marL="0" indent="0" eaLnBrk="1" hangingPunct="1">
              <a:buFontTx/>
              <a:buNone/>
              <a:tabLst>
                <a:tab pos="5027613" algn="l"/>
              </a:tabLst>
            </a:pPr>
            <a:endParaRPr lang="en-US" altLang="zh-TW" b="1" smtClean="0">
              <a:solidFill>
                <a:srgbClr val="0000FF"/>
              </a:solidFill>
              <a:latin typeface="Times New Roman" panose="02020603050405020304" pitchFamily="18" charset="0"/>
              <a:ea typeface="標楷體" panose="03000509000000000000" pitchFamily="65" charset="-120"/>
            </a:endParaRPr>
          </a:p>
          <a:p>
            <a:pPr marL="0" indent="0" eaLnBrk="1" hangingPunct="1">
              <a:buFontTx/>
              <a:buNone/>
              <a:tabLst>
                <a:tab pos="5027613" algn="l"/>
              </a:tabLst>
            </a:pPr>
            <a:endParaRPr lang="en-US" altLang="zh-TW" b="1" smtClean="0">
              <a:solidFill>
                <a:srgbClr val="0000FF"/>
              </a:solidFill>
              <a:latin typeface="Times New Roman" panose="02020603050405020304" pitchFamily="18" charset="0"/>
              <a:ea typeface="標楷體" panose="03000509000000000000" pitchFamily="65" charset="-120"/>
            </a:endParaRPr>
          </a:p>
          <a:p>
            <a:pPr marL="0" indent="0" eaLnBrk="1" hangingPunct="1">
              <a:buFontTx/>
              <a:buNone/>
              <a:tabLst>
                <a:tab pos="5027613" algn="l"/>
              </a:tabLst>
            </a:pPr>
            <a:endParaRPr lang="en-US" altLang="zh-TW" b="1" smtClean="0">
              <a:solidFill>
                <a:srgbClr val="0000FF"/>
              </a:solidFill>
              <a:latin typeface="Times New Roman" panose="02020603050405020304" pitchFamily="18" charset="0"/>
              <a:ea typeface="標楷體" panose="03000509000000000000" pitchFamily="65" charset="-120"/>
            </a:endParaRPr>
          </a:p>
          <a:p>
            <a:pPr marL="0" indent="0" eaLnBrk="1" hangingPunct="1">
              <a:buFontTx/>
              <a:buNone/>
              <a:tabLst>
                <a:tab pos="5027613" algn="l"/>
              </a:tabLst>
            </a:pPr>
            <a:endParaRPr lang="en-US" altLang="en-US" b="1" smtClean="0">
              <a:solidFill>
                <a:srgbClr val="0000FF"/>
              </a:solidFill>
              <a:latin typeface="Times New Roman" panose="02020603050405020304" pitchFamily="18" charset="0"/>
              <a:ea typeface="標楷體" panose="03000509000000000000" pitchFamily="65" charset="-120"/>
            </a:endParaRPr>
          </a:p>
          <a:p>
            <a:pPr marL="0" indent="0" eaLnBrk="1" hangingPunct="1">
              <a:buFontTx/>
              <a:buNone/>
              <a:tabLst>
                <a:tab pos="5027613" algn="l"/>
              </a:tabLst>
            </a:pPr>
            <a:r>
              <a:rPr lang="en-US" altLang="en-US" b="1" smtClean="0">
                <a:solidFill>
                  <a:srgbClr val="0000FF"/>
                </a:solidFill>
                <a:latin typeface="Times New Roman" panose="02020603050405020304" pitchFamily="18" charset="0"/>
                <a:ea typeface="標楷體" panose="03000509000000000000" pitchFamily="65" charset="-120"/>
              </a:rPr>
              <a:t>a</a:t>
            </a:r>
            <a:r>
              <a:rPr lang="en-US" altLang="zh-TW" b="1" i="1" baseline="-20000" smtClean="0">
                <a:solidFill>
                  <a:srgbClr val="0000FF"/>
                </a:solidFill>
                <a:latin typeface="Times New Roman" panose="02020603050405020304" pitchFamily="18" charset="0"/>
                <a:ea typeface="標楷體" panose="03000509000000000000" pitchFamily="65" charset="-120"/>
              </a:rPr>
              <a:t>R</a:t>
            </a:r>
            <a:r>
              <a:rPr lang="en-US" altLang="en-US" b="1" smtClean="0">
                <a:solidFill>
                  <a:srgbClr val="0000FF"/>
                </a:solidFill>
                <a:latin typeface="Times New Roman" panose="02020603050405020304" pitchFamily="18" charset="0"/>
                <a:ea typeface="標楷體" panose="03000509000000000000" pitchFamily="65" charset="-120"/>
              </a:rPr>
              <a:t> </a:t>
            </a:r>
            <a:r>
              <a:rPr lang="en-US" altLang="zh-TW" b="1" smtClean="0">
                <a:solidFill>
                  <a:srgbClr val="0000FF"/>
                </a:solidFill>
                <a:latin typeface="Times New Roman" panose="02020603050405020304" pitchFamily="18" charset="0"/>
                <a:ea typeface="標楷體" panose="03000509000000000000" pitchFamily="65" charset="-120"/>
              </a:rPr>
              <a:t>, </a:t>
            </a:r>
            <a:r>
              <a:rPr lang="en-US" altLang="en-US" b="1" smtClean="0">
                <a:solidFill>
                  <a:srgbClr val="0000FF"/>
                </a:solidFill>
                <a:latin typeface="Times New Roman" panose="02020603050405020304" pitchFamily="18" charset="0"/>
                <a:ea typeface="標楷體" panose="03000509000000000000" pitchFamily="65" charset="-120"/>
              </a:rPr>
              <a:t>a</a:t>
            </a:r>
            <a:r>
              <a:rPr lang="el-GR" altLang="zh-TW" b="1" baseline="-25000" smtClean="0">
                <a:solidFill>
                  <a:srgbClr val="0000FF"/>
                </a:solidFill>
                <a:latin typeface="Times New Roman" panose="02020603050405020304" pitchFamily="18" charset="0"/>
                <a:ea typeface="標楷體" panose="03000509000000000000" pitchFamily="65" charset="-120"/>
                <a:cs typeface="Arial" panose="020B0604020202020204" pitchFamily="34" charset="0"/>
              </a:rPr>
              <a:t>Θ</a:t>
            </a:r>
            <a:r>
              <a:rPr lang="en-US" altLang="zh-TW" b="1" smtClean="0">
                <a:solidFill>
                  <a:srgbClr val="0000FF"/>
                </a:solidFill>
                <a:latin typeface="Times New Roman" panose="02020603050405020304" pitchFamily="18" charset="0"/>
                <a:ea typeface="標楷體" panose="03000509000000000000" pitchFamily="65" charset="-120"/>
              </a:rPr>
              <a:t>, and </a:t>
            </a:r>
            <a:r>
              <a:rPr lang="en-US" altLang="en-US" b="1" smtClean="0">
                <a:solidFill>
                  <a:srgbClr val="0000FF"/>
                </a:solidFill>
                <a:latin typeface="Times New Roman" panose="02020603050405020304" pitchFamily="18" charset="0"/>
                <a:ea typeface="標楷體" panose="03000509000000000000" pitchFamily="65" charset="-120"/>
              </a:rPr>
              <a:t>a</a:t>
            </a:r>
            <a:r>
              <a:rPr lang="el-GR" altLang="en-US" b="1" i="1" baseline="-20000" smtClean="0">
                <a:solidFill>
                  <a:srgbClr val="0000FF"/>
                </a:solidFill>
                <a:latin typeface="Times New Roman" panose="02020603050405020304" pitchFamily="18" charset="0"/>
                <a:ea typeface="標楷體" panose="03000509000000000000" pitchFamily="65" charset="-120"/>
              </a:rPr>
              <a:t>φ</a:t>
            </a:r>
            <a:r>
              <a:rPr lang="en-US" altLang="en-US" b="1" smtClean="0">
                <a:solidFill>
                  <a:srgbClr val="0000FF"/>
                </a:solidFill>
                <a:latin typeface="Times New Roman" panose="02020603050405020304" pitchFamily="18" charset="0"/>
                <a:ea typeface="標楷體" panose="03000509000000000000" pitchFamily="65" charset="-120"/>
              </a:rPr>
              <a:t> are </a:t>
            </a:r>
            <a:r>
              <a:rPr lang="en-US" altLang="zh-TW" b="1" u="sng" smtClean="0">
                <a:solidFill>
                  <a:srgbClr val="0000FF"/>
                </a:solidFill>
                <a:latin typeface="Times New Roman" panose="02020603050405020304" pitchFamily="18" charset="0"/>
                <a:ea typeface="標楷體" panose="03000509000000000000" pitchFamily="65" charset="-120"/>
              </a:rPr>
              <a:t>non-</a:t>
            </a:r>
            <a:r>
              <a:rPr lang="en-US" altLang="en-US" b="1" u="sng" smtClean="0">
                <a:solidFill>
                  <a:srgbClr val="0000FF"/>
                </a:solidFill>
                <a:latin typeface="Times New Roman" panose="02020603050405020304" pitchFamily="18" charset="0"/>
                <a:ea typeface="標楷體" panose="03000509000000000000" pitchFamily="65" charset="-120"/>
              </a:rPr>
              <a:t>uniform</a:t>
            </a:r>
            <a:r>
              <a:rPr lang="en-US" altLang="en-US" b="1" smtClean="0">
                <a:solidFill>
                  <a:srgbClr val="0000FF"/>
                </a:solidFill>
                <a:latin typeface="Times New Roman" panose="02020603050405020304" pitchFamily="18" charset="0"/>
                <a:ea typeface="標楷體" panose="03000509000000000000" pitchFamily="65" charset="-120"/>
              </a:rPr>
              <a:t> unit vectors, that is, the direction of each unit vector is </a:t>
            </a:r>
            <a:r>
              <a:rPr lang="en-US" altLang="zh-TW" b="1" u="sng" smtClean="0">
                <a:solidFill>
                  <a:srgbClr val="0000FF"/>
                </a:solidFill>
                <a:latin typeface="Times New Roman" panose="02020603050405020304" pitchFamily="18" charset="0"/>
                <a:ea typeface="標楷體" panose="03000509000000000000" pitchFamily="65" charset="-120"/>
              </a:rPr>
              <a:t>different</a:t>
            </a:r>
            <a:r>
              <a:rPr lang="en-US" altLang="en-US" b="1" smtClean="0">
                <a:solidFill>
                  <a:srgbClr val="0000FF"/>
                </a:solidFill>
                <a:latin typeface="Times New Roman" panose="02020603050405020304" pitchFamily="18" charset="0"/>
                <a:ea typeface="標楷體" panose="03000509000000000000" pitchFamily="65" charset="-120"/>
              </a:rPr>
              <a:t> everywhere in space.</a:t>
            </a:r>
          </a:p>
          <a:p>
            <a:pPr marL="0" indent="0" eaLnBrk="1" hangingPunct="1">
              <a:buFontTx/>
              <a:buNone/>
              <a:tabLst>
                <a:tab pos="5027613" algn="l"/>
              </a:tabLst>
            </a:pPr>
            <a:endParaRPr lang="en-US" altLang="en-US" b="1" smtClean="0">
              <a:solidFill>
                <a:srgbClr val="0000FF"/>
              </a:solidFill>
              <a:latin typeface="Times New Roman" panose="02020603050405020304" pitchFamily="18" charset="0"/>
              <a:ea typeface="標楷體" panose="03000509000000000000" pitchFamily="65" charset="-120"/>
            </a:endParaRPr>
          </a:p>
        </p:txBody>
      </p:sp>
      <p:graphicFrame>
        <p:nvGraphicFramePr>
          <p:cNvPr id="100356" name="Object 4"/>
          <p:cNvGraphicFramePr>
            <a:graphicFrameLocks noChangeAspect="1"/>
          </p:cNvGraphicFramePr>
          <p:nvPr/>
        </p:nvGraphicFramePr>
        <p:xfrm>
          <a:off x="571500" y="2708275"/>
          <a:ext cx="2181225" cy="782638"/>
        </p:xfrm>
        <a:graphic>
          <a:graphicData uri="http://schemas.openxmlformats.org/presentationml/2006/ole">
            <mc:AlternateContent xmlns:mc="http://schemas.openxmlformats.org/markup-compatibility/2006">
              <mc:Choice xmlns:v="urn:schemas-microsoft-com:vml" Requires="v">
                <p:oleObj spid="_x0000_s100416" name="方程式" r:id="rId3" imgW="672808" imgH="241195" progId="Equation.3">
                  <p:embed/>
                </p:oleObj>
              </mc:Choice>
              <mc:Fallback>
                <p:oleObj name="方程式" r:id="rId3" imgW="672808" imgH="241195"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500" y="2708275"/>
                        <a:ext cx="2181225" cy="7826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0357" name="Object 5"/>
          <p:cNvGraphicFramePr>
            <a:graphicFrameLocks noChangeAspect="1"/>
          </p:cNvGraphicFramePr>
          <p:nvPr/>
        </p:nvGraphicFramePr>
        <p:xfrm>
          <a:off x="3378200" y="2708275"/>
          <a:ext cx="2216150" cy="825500"/>
        </p:xfrm>
        <a:graphic>
          <a:graphicData uri="http://schemas.openxmlformats.org/presentationml/2006/ole">
            <mc:AlternateContent xmlns:mc="http://schemas.openxmlformats.org/markup-compatibility/2006">
              <mc:Choice xmlns:v="urn:schemas-microsoft-com:vml" Requires="v">
                <p:oleObj spid="_x0000_s100417" name="方程式" r:id="rId5" imgW="647700" imgH="241300" progId="Equation.3">
                  <p:embed/>
                </p:oleObj>
              </mc:Choice>
              <mc:Fallback>
                <p:oleObj name="方程式" r:id="rId5" imgW="647700" imgH="241300" progId="Equation.3">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78200" y="2708275"/>
                        <a:ext cx="2216150" cy="825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0358" name="Object 6"/>
          <p:cNvGraphicFramePr>
            <a:graphicFrameLocks noChangeAspect="1"/>
          </p:cNvGraphicFramePr>
          <p:nvPr/>
        </p:nvGraphicFramePr>
        <p:xfrm>
          <a:off x="6111875" y="2708275"/>
          <a:ext cx="2222500" cy="827088"/>
        </p:xfrm>
        <a:graphic>
          <a:graphicData uri="http://schemas.openxmlformats.org/presentationml/2006/ole">
            <mc:AlternateContent xmlns:mc="http://schemas.openxmlformats.org/markup-compatibility/2006">
              <mc:Choice xmlns:v="urn:schemas-microsoft-com:vml" Requires="v">
                <p:oleObj spid="_x0000_s100418" name="方程式" r:id="rId7" imgW="647700" imgH="241300" progId="Equation.3">
                  <p:embed/>
                </p:oleObj>
              </mc:Choice>
              <mc:Fallback>
                <p:oleObj name="方程式" r:id="rId7" imgW="647700" imgH="241300" progId="Equation.3">
                  <p:embed/>
                  <p:pic>
                    <p:nvPicPr>
                      <p:cNvPr id="0" name="Object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111875" y="2708275"/>
                        <a:ext cx="2222500" cy="827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投影片編號版面配置區 6"/>
          <p:cNvSpPr txBox="1">
            <a:spLocks noGrp="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lgn="r" eaLnBrk="1" hangingPunct="1">
              <a:spcBef>
                <a:spcPct val="0"/>
              </a:spcBef>
              <a:buFontTx/>
              <a:buNone/>
            </a:pPr>
            <a:fld id="{2D54BBA8-E27A-4EF5-BF33-534881014248}" type="slidenum">
              <a:rPr lang="en-US" altLang="zh-TW" sz="1400"/>
              <a:pPr algn="r" eaLnBrk="1" hangingPunct="1">
                <a:spcBef>
                  <a:spcPct val="0"/>
                </a:spcBef>
                <a:buFontTx/>
                <a:buNone/>
              </a:pPr>
              <a:t>101</a:t>
            </a:fld>
            <a:endParaRPr lang="en-US" altLang="zh-TW" sz="1400"/>
          </a:p>
        </p:txBody>
      </p:sp>
      <p:sp>
        <p:nvSpPr>
          <p:cNvPr id="101379" name="Rectangle 2"/>
          <p:cNvSpPr>
            <a:spLocks noGrp="1" noChangeArrowheads="1"/>
          </p:cNvSpPr>
          <p:nvPr>
            <p:ph type="title" idx="4294967295"/>
          </p:nvPr>
        </p:nvSpPr>
        <p:spPr>
          <a:xfrm>
            <a:off x="228600" y="5486400"/>
            <a:ext cx="8591550" cy="762000"/>
          </a:xfrm>
        </p:spPr>
        <p:txBody>
          <a:bodyPr/>
          <a:lstStyle/>
          <a:p>
            <a:pPr algn="l" eaLnBrk="1" hangingPunct="1"/>
            <a:r>
              <a:rPr lang="en-US" altLang="zh-TW" sz="2400" b="1" smtClean="0"/>
              <a:t>Figure 2.12  (p. 23)</a:t>
            </a:r>
            <a:br>
              <a:rPr lang="en-US" altLang="zh-TW" sz="2400" b="1" smtClean="0"/>
            </a:br>
            <a:r>
              <a:rPr lang="en-US" altLang="zh-TW" sz="1800" smtClean="0"/>
              <a:t>The spherical coordinate system is represented by the orthogonal points (R, </a:t>
            </a:r>
            <a:r>
              <a:rPr lang="en-US" altLang="zh-TW" sz="1800" smtClean="0">
                <a:sym typeface="Symbol" panose="05050102010706020507" pitchFamily="18" charset="2"/>
              </a:rPr>
              <a:t>, </a:t>
            </a:r>
            <a:r>
              <a:rPr lang="el-GR" altLang="zh-TW" sz="1800" smtClean="0">
                <a:cs typeface="Arial" panose="020B0604020202020204" pitchFamily="34" charset="0"/>
                <a:sym typeface="Symbol" panose="05050102010706020507" pitchFamily="18" charset="2"/>
              </a:rPr>
              <a:t>φ</a:t>
            </a:r>
            <a:r>
              <a:rPr lang="en-US" altLang="zh-TW" sz="1800" smtClean="0">
                <a:sym typeface="Symbol" panose="05050102010706020507" pitchFamily="18" charset="2"/>
              </a:rPr>
              <a:t>).</a:t>
            </a:r>
            <a:endParaRPr lang="el-GR" altLang="zh-TW" sz="1800" smtClean="0">
              <a:cs typeface="Arial" panose="020B0604020202020204" pitchFamily="34" charset="0"/>
              <a:sym typeface="Symbol" panose="05050102010706020507" pitchFamily="18" charset="2"/>
            </a:endParaRPr>
          </a:p>
        </p:txBody>
      </p:sp>
      <p:pic>
        <p:nvPicPr>
          <p:cNvPr id="101380" name="Picture 3" descr="F2_12"/>
          <p:cNvPicPr>
            <a:picLocks noGrp="1" noChangeAspect="1" noChangeArrowheads="1"/>
          </p:cNvPicPr>
          <p:nvPr>
            <p:ph sz="half" idx="4294967295"/>
          </p:nvPr>
        </p:nvPicPr>
        <p:blipFill>
          <a:blip r:embed="rId2">
            <a:extLst>
              <a:ext uri="{28A0092B-C50C-407E-A947-70E740481C1C}">
                <a14:useLocalDpi xmlns:a14="http://schemas.microsoft.com/office/drawing/2010/main" val="0"/>
              </a:ext>
            </a:extLst>
          </a:blip>
          <a:srcRect b="15948"/>
          <a:stretch>
            <a:fillRect/>
          </a:stretch>
        </p:blipFill>
        <p:spPr>
          <a:xfrm>
            <a:off x="3048000" y="304800"/>
            <a:ext cx="5792788" cy="4948238"/>
          </a:xfrm>
          <a:noFill/>
        </p:spPr>
      </p:pic>
    </p:spTree>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投影片編號版面配置區 5"/>
          <p:cNvSpPr txBox="1">
            <a:spLocks noGrp="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lgn="r" eaLnBrk="1" hangingPunct="1">
              <a:spcBef>
                <a:spcPct val="0"/>
              </a:spcBef>
              <a:buFontTx/>
              <a:buNone/>
            </a:pPr>
            <a:fld id="{221FB6CA-0B85-4131-9EC4-7F09B13BB30D}" type="slidenum">
              <a:rPr lang="en-US" altLang="zh-TW" sz="1400"/>
              <a:pPr algn="r" eaLnBrk="1" hangingPunct="1">
                <a:spcBef>
                  <a:spcPct val="0"/>
                </a:spcBef>
                <a:buFontTx/>
                <a:buNone/>
              </a:pPr>
              <a:t>102</a:t>
            </a:fld>
            <a:endParaRPr lang="en-US" altLang="zh-TW" sz="1400"/>
          </a:p>
        </p:txBody>
      </p:sp>
      <p:sp>
        <p:nvSpPr>
          <p:cNvPr id="102403" name="Rectangle 2"/>
          <p:cNvSpPr>
            <a:spLocks noChangeArrowheads="1"/>
          </p:cNvSpPr>
          <p:nvPr/>
        </p:nvSpPr>
        <p:spPr bwMode="auto">
          <a:xfrm>
            <a:off x="0" y="404813"/>
            <a:ext cx="9144000" cy="100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lgn="ctr" eaLnBrk="1" hangingPunct="1">
              <a:spcBef>
                <a:spcPct val="0"/>
              </a:spcBef>
              <a:buFontTx/>
              <a:buNone/>
            </a:pPr>
            <a:r>
              <a:rPr lang="en-US" altLang="zh-TW" sz="4000" b="1" i="1" u="sng">
                <a:solidFill>
                  <a:srgbClr val="FF0000"/>
                </a:solidFill>
                <a:latin typeface="Georgia" panose="02040502050405020303" pitchFamily="18" charset="0"/>
              </a:rPr>
              <a:t>Conversion of Coordinates</a:t>
            </a:r>
            <a:br>
              <a:rPr lang="en-US" altLang="zh-TW" sz="4000" b="1" i="1" u="sng">
                <a:solidFill>
                  <a:srgbClr val="FF0000"/>
                </a:solidFill>
                <a:latin typeface="Georgia" panose="02040502050405020303" pitchFamily="18" charset="0"/>
              </a:rPr>
            </a:br>
            <a:r>
              <a:rPr lang="en-US" altLang="zh-TW" sz="4000" b="1" i="1" u="sng">
                <a:solidFill>
                  <a:srgbClr val="FF0000"/>
                </a:solidFill>
                <a:latin typeface="Georgia" panose="02040502050405020303" pitchFamily="18" charset="0"/>
              </a:rPr>
              <a:t>Between Coordinate Systems</a:t>
            </a:r>
          </a:p>
        </p:txBody>
      </p:sp>
      <p:graphicFrame>
        <p:nvGraphicFramePr>
          <p:cNvPr id="102404" name="Object 4"/>
          <p:cNvGraphicFramePr>
            <a:graphicFrameLocks noChangeAspect="1"/>
          </p:cNvGraphicFramePr>
          <p:nvPr/>
        </p:nvGraphicFramePr>
        <p:xfrm>
          <a:off x="509588" y="2078038"/>
          <a:ext cx="3227387" cy="2747962"/>
        </p:xfrm>
        <a:graphic>
          <a:graphicData uri="http://schemas.openxmlformats.org/presentationml/2006/ole">
            <mc:AlternateContent xmlns:mc="http://schemas.openxmlformats.org/markup-compatibility/2006">
              <mc:Choice xmlns:v="urn:schemas-microsoft-com:vml" Requires="v">
                <p:oleObj spid="_x0000_s102444" name="方程式" r:id="rId3" imgW="685502" imgH="583947" progId="Equation.3">
                  <p:embed/>
                </p:oleObj>
              </mc:Choice>
              <mc:Fallback>
                <p:oleObj name="方程式" r:id="rId3" imgW="685502" imgH="583947"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9588" y="2078038"/>
                        <a:ext cx="3227387" cy="27479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2405" name="Object 5"/>
          <p:cNvGraphicFramePr>
            <a:graphicFrameLocks noChangeAspect="1"/>
          </p:cNvGraphicFramePr>
          <p:nvPr/>
        </p:nvGraphicFramePr>
        <p:xfrm>
          <a:off x="4254500" y="2924175"/>
          <a:ext cx="4483100" cy="3344863"/>
        </p:xfrm>
        <a:graphic>
          <a:graphicData uri="http://schemas.openxmlformats.org/presentationml/2006/ole">
            <mc:AlternateContent xmlns:mc="http://schemas.openxmlformats.org/markup-compatibility/2006">
              <mc:Choice xmlns:v="urn:schemas-microsoft-com:vml" Requires="v">
                <p:oleObj spid="_x0000_s102445" name="方程式" r:id="rId5" imgW="952087" imgH="710891" progId="Equation.3">
                  <p:embed/>
                </p:oleObj>
              </mc:Choice>
              <mc:Fallback>
                <p:oleObj name="方程式" r:id="rId5" imgW="952087" imgH="710891" progId="Equation.3">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54500" y="2924175"/>
                        <a:ext cx="4483100" cy="33448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投影片編號版面配置區 5"/>
          <p:cNvSpPr txBox="1">
            <a:spLocks noGrp="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lgn="r" eaLnBrk="1" hangingPunct="1">
              <a:spcBef>
                <a:spcPct val="0"/>
              </a:spcBef>
              <a:buFontTx/>
              <a:buNone/>
            </a:pPr>
            <a:fld id="{623CE7C4-8F30-470E-BC8A-5A51F2BA9D45}" type="slidenum">
              <a:rPr lang="en-US" altLang="zh-TW" sz="1400"/>
              <a:pPr algn="r" eaLnBrk="1" hangingPunct="1">
                <a:spcBef>
                  <a:spcPct val="0"/>
                </a:spcBef>
                <a:buFontTx/>
                <a:buNone/>
              </a:pPr>
              <a:t>103</a:t>
            </a:fld>
            <a:endParaRPr lang="en-US" altLang="zh-TW" sz="1400"/>
          </a:p>
        </p:txBody>
      </p:sp>
      <p:sp>
        <p:nvSpPr>
          <p:cNvPr id="103427" name="Rectangle 2"/>
          <p:cNvSpPr>
            <a:spLocks noChangeArrowheads="1"/>
          </p:cNvSpPr>
          <p:nvPr/>
        </p:nvSpPr>
        <p:spPr bwMode="auto">
          <a:xfrm>
            <a:off x="0" y="404813"/>
            <a:ext cx="9144000" cy="100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lgn="ctr" eaLnBrk="1" hangingPunct="1">
              <a:spcBef>
                <a:spcPct val="0"/>
              </a:spcBef>
              <a:buFontTx/>
              <a:buNone/>
            </a:pPr>
            <a:r>
              <a:rPr lang="en-US" altLang="zh-TW" sz="4000" b="1" i="1" u="sng">
                <a:solidFill>
                  <a:srgbClr val="FF0000"/>
                </a:solidFill>
                <a:latin typeface="Georgia" panose="02040502050405020303" pitchFamily="18" charset="0"/>
              </a:rPr>
              <a:t>Conversion of Coordinates</a:t>
            </a:r>
            <a:br>
              <a:rPr lang="en-US" altLang="zh-TW" sz="4000" b="1" i="1" u="sng">
                <a:solidFill>
                  <a:srgbClr val="FF0000"/>
                </a:solidFill>
                <a:latin typeface="Georgia" panose="02040502050405020303" pitchFamily="18" charset="0"/>
              </a:rPr>
            </a:br>
            <a:r>
              <a:rPr lang="en-US" altLang="zh-TW" sz="4000" b="1" i="1" u="sng">
                <a:solidFill>
                  <a:srgbClr val="FF0000"/>
                </a:solidFill>
                <a:latin typeface="Georgia" panose="02040502050405020303" pitchFamily="18" charset="0"/>
              </a:rPr>
              <a:t>Between Coordinate Systems</a:t>
            </a:r>
          </a:p>
        </p:txBody>
      </p:sp>
      <p:graphicFrame>
        <p:nvGraphicFramePr>
          <p:cNvPr id="103428" name="Object 4"/>
          <p:cNvGraphicFramePr>
            <a:graphicFrameLocks noChangeAspect="1"/>
          </p:cNvGraphicFramePr>
          <p:nvPr/>
        </p:nvGraphicFramePr>
        <p:xfrm>
          <a:off x="279400" y="1844675"/>
          <a:ext cx="5564188" cy="2243138"/>
        </p:xfrm>
        <a:graphic>
          <a:graphicData uri="http://schemas.openxmlformats.org/presentationml/2006/ole">
            <mc:AlternateContent xmlns:mc="http://schemas.openxmlformats.org/markup-compatibility/2006">
              <mc:Choice xmlns:v="urn:schemas-microsoft-com:vml" Requires="v">
                <p:oleObj spid="_x0000_s103468" name="方程式" r:id="rId3" imgW="1574117" imgH="634725" progId="Equation.3">
                  <p:embed/>
                </p:oleObj>
              </mc:Choice>
              <mc:Fallback>
                <p:oleObj name="方程式" r:id="rId3" imgW="1574117" imgH="634725"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9400" y="1844675"/>
                        <a:ext cx="5564188" cy="22431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3429" name="Object 5"/>
          <p:cNvGraphicFramePr>
            <a:graphicFrameLocks noChangeAspect="1"/>
          </p:cNvGraphicFramePr>
          <p:nvPr/>
        </p:nvGraphicFramePr>
        <p:xfrm>
          <a:off x="1979613" y="4237038"/>
          <a:ext cx="6800850" cy="2389187"/>
        </p:xfrm>
        <a:graphic>
          <a:graphicData uri="http://schemas.openxmlformats.org/presentationml/2006/ole">
            <mc:AlternateContent xmlns:mc="http://schemas.openxmlformats.org/markup-compatibility/2006">
              <mc:Choice xmlns:v="urn:schemas-microsoft-com:vml" Requires="v">
                <p:oleObj spid="_x0000_s103469" name="方程式" r:id="rId5" imgW="2311400" imgH="812800" progId="Equation.3">
                  <p:embed/>
                </p:oleObj>
              </mc:Choice>
              <mc:Fallback>
                <p:oleObj name="方程式" r:id="rId5" imgW="2311400" imgH="812800" progId="Equation.3">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79613" y="4237038"/>
                        <a:ext cx="6800850" cy="23891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投影片編號版面配置區 5"/>
          <p:cNvSpPr txBox="1">
            <a:spLocks noGrp="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lgn="r" eaLnBrk="1" hangingPunct="1">
              <a:spcBef>
                <a:spcPct val="0"/>
              </a:spcBef>
              <a:buFontTx/>
              <a:buNone/>
            </a:pPr>
            <a:fld id="{EF674014-3918-4D91-9F6D-D7983F727046}" type="slidenum">
              <a:rPr lang="en-US" altLang="zh-TW" sz="1400"/>
              <a:pPr algn="r" eaLnBrk="1" hangingPunct="1">
                <a:spcBef>
                  <a:spcPct val="0"/>
                </a:spcBef>
                <a:buFontTx/>
                <a:buNone/>
              </a:pPr>
              <a:t>104</a:t>
            </a:fld>
            <a:endParaRPr lang="en-US" altLang="zh-TW" sz="1400"/>
          </a:p>
        </p:txBody>
      </p:sp>
      <p:graphicFrame>
        <p:nvGraphicFramePr>
          <p:cNvPr id="104451" name="Object 4"/>
          <p:cNvGraphicFramePr>
            <a:graphicFrameLocks noChangeAspect="1"/>
          </p:cNvGraphicFramePr>
          <p:nvPr/>
        </p:nvGraphicFramePr>
        <p:xfrm>
          <a:off x="2016125" y="1989138"/>
          <a:ext cx="5391150" cy="2000250"/>
        </p:xfrm>
        <a:graphic>
          <a:graphicData uri="http://schemas.openxmlformats.org/presentationml/2006/ole">
            <mc:AlternateContent xmlns:mc="http://schemas.openxmlformats.org/markup-compatibility/2006">
              <mc:Choice xmlns:v="urn:schemas-microsoft-com:vml" Requires="v">
                <p:oleObj spid="_x0000_s104534" name="方程式" r:id="rId3" imgW="1917700" imgH="711200" progId="Equation.3">
                  <p:embed/>
                </p:oleObj>
              </mc:Choice>
              <mc:Fallback>
                <p:oleObj name="方程式" r:id="rId3" imgW="1917700" imgH="711200"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16125" y="1989138"/>
                        <a:ext cx="5391150" cy="2000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04452" name="Group 6"/>
          <p:cNvGrpSpPr>
            <a:grpSpLocks/>
          </p:cNvGrpSpPr>
          <p:nvPr/>
        </p:nvGrpSpPr>
        <p:grpSpPr bwMode="auto">
          <a:xfrm>
            <a:off x="539750" y="3284538"/>
            <a:ext cx="1193800" cy="1231900"/>
            <a:chOff x="4282" y="732"/>
            <a:chExt cx="752" cy="776"/>
          </a:xfrm>
        </p:grpSpPr>
        <p:pic>
          <p:nvPicPr>
            <p:cNvPr id="104455"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82" y="908"/>
              <a:ext cx="752" cy="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04456" name="Object 4"/>
            <p:cNvGraphicFramePr>
              <a:graphicFrameLocks noChangeAspect="1"/>
            </p:cNvGraphicFramePr>
            <p:nvPr/>
          </p:nvGraphicFramePr>
          <p:xfrm>
            <a:off x="4722" y="732"/>
            <a:ext cx="216" cy="304"/>
          </p:xfrm>
          <a:graphic>
            <a:graphicData uri="http://schemas.openxmlformats.org/presentationml/2006/ole">
              <mc:AlternateContent xmlns:mc="http://schemas.openxmlformats.org/markup-compatibility/2006">
                <mc:Choice xmlns:v="urn:schemas-microsoft-com:vml" Requires="v">
                  <p:oleObj spid="_x0000_s104535" name="Equation" r:id="rId6" imgW="342900" imgH="482600" progId="Equation.3">
                    <p:embed/>
                  </p:oleObj>
                </mc:Choice>
                <mc:Fallback>
                  <p:oleObj name="Equation" r:id="rId6" imgW="342900" imgH="482600" progId="Equation.3">
                    <p:embed/>
                    <p:pic>
                      <p:nvPicPr>
                        <p:cNvPr id="0" name="Object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22" y="732"/>
                          <a:ext cx="216" cy="3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4457" name="Object 9"/>
            <p:cNvGraphicFramePr>
              <a:graphicFrameLocks noChangeAspect="1"/>
            </p:cNvGraphicFramePr>
            <p:nvPr/>
          </p:nvGraphicFramePr>
          <p:xfrm>
            <a:off x="4575" y="1166"/>
            <a:ext cx="88" cy="136"/>
          </p:xfrm>
          <a:graphic>
            <a:graphicData uri="http://schemas.openxmlformats.org/presentationml/2006/ole">
              <mc:AlternateContent xmlns:mc="http://schemas.openxmlformats.org/markup-compatibility/2006">
                <mc:Choice xmlns:v="urn:schemas-microsoft-com:vml" Requires="v">
                  <p:oleObj spid="_x0000_s104536" name="Equation" r:id="rId8" imgW="139700" imgH="215900" progId="Equation.3">
                    <p:embed/>
                  </p:oleObj>
                </mc:Choice>
                <mc:Fallback>
                  <p:oleObj name="Equation" r:id="rId8" imgW="139700" imgH="215900" progId="Equation.3">
                    <p:embed/>
                    <p:pic>
                      <p:nvPicPr>
                        <p:cNvPr id="0" name="Object 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575" y="1166"/>
                          <a:ext cx="88" cy="1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104453" name="Object 8"/>
          <p:cNvGraphicFramePr>
            <a:graphicFrameLocks noChangeAspect="1"/>
          </p:cNvGraphicFramePr>
          <p:nvPr/>
        </p:nvGraphicFramePr>
        <p:xfrm>
          <a:off x="2033588" y="4365625"/>
          <a:ext cx="5321300" cy="2000250"/>
        </p:xfrm>
        <a:graphic>
          <a:graphicData uri="http://schemas.openxmlformats.org/presentationml/2006/ole">
            <mc:AlternateContent xmlns:mc="http://schemas.openxmlformats.org/markup-compatibility/2006">
              <mc:Choice xmlns:v="urn:schemas-microsoft-com:vml" Requires="v">
                <p:oleObj spid="_x0000_s104537" name="方程式" r:id="rId10" imgW="1892300" imgH="711200" progId="Equation.3">
                  <p:embed/>
                </p:oleObj>
              </mc:Choice>
              <mc:Fallback>
                <p:oleObj name="方程式" r:id="rId10" imgW="1892300" imgH="711200" progId="Equation.3">
                  <p:embed/>
                  <p:pic>
                    <p:nvPicPr>
                      <p:cNvPr id="0" name="Object 8"/>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033588" y="4365625"/>
                        <a:ext cx="5321300" cy="2000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4454" name="Rectangle 2"/>
          <p:cNvSpPr>
            <a:spLocks noChangeArrowheads="1"/>
          </p:cNvSpPr>
          <p:nvPr/>
        </p:nvSpPr>
        <p:spPr bwMode="auto">
          <a:xfrm>
            <a:off x="0" y="404813"/>
            <a:ext cx="9144000" cy="1152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lgn="ctr" eaLnBrk="1" hangingPunct="1">
              <a:spcBef>
                <a:spcPct val="0"/>
              </a:spcBef>
              <a:buFontTx/>
              <a:buNone/>
            </a:pPr>
            <a:r>
              <a:rPr lang="en-US" altLang="zh-TW" sz="4000" b="1" i="1" u="sng">
                <a:solidFill>
                  <a:srgbClr val="FF0000"/>
                </a:solidFill>
                <a:latin typeface="Georgia" panose="02040502050405020303" pitchFamily="18" charset="0"/>
              </a:rPr>
              <a:t>Conversion of Vectors</a:t>
            </a:r>
            <a:br>
              <a:rPr lang="en-US" altLang="zh-TW" sz="4000" b="1" i="1" u="sng">
                <a:solidFill>
                  <a:srgbClr val="FF0000"/>
                </a:solidFill>
                <a:latin typeface="Georgia" panose="02040502050405020303" pitchFamily="18" charset="0"/>
              </a:rPr>
            </a:br>
            <a:r>
              <a:rPr lang="en-US" altLang="zh-TW" sz="4000" b="1" i="1" u="sng">
                <a:solidFill>
                  <a:srgbClr val="FF0000"/>
                </a:solidFill>
                <a:latin typeface="Georgia" panose="02040502050405020303" pitchFamily="18" charset="0"/>
              </a:rPr>
              <a:t>Between Coordinate Systems</a:t>
            </a:r>
          </a:p>
        </p:txBody>
      </p:sp>
    </p:spTree>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投影片編號版面配置區 5"/>
          <p:cNvSpPr txBox="1">
            <a:spLocks noGrp="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lgn="r" eaLnBrk="1" hangingPunct="1">
              <a:spcBef>
                <a:spcPct val="0"/>
              </a:spcBef>
              <a:buFontTx/>
              <a:buNone/>
            </a:pPr>
            <a:fld id="{CE017A34-7C68-47C2-B428-0FAC35490DAD}" type="slidenum">
              <a:rPr lang="en-US" altLang="zh-TW" sz="1400"/>
              <a:pPr algn="r" eaLnBrk="1" hangingPunct="1">
                <a:spcBef>
                  <a:spcPct val="0"/>
                </a:spcBef>
                <a:buFontTx/>
                <a:buNone/>
              </a:pPr>
              <a:t>105</a:t>
            </a:fld>
            <a:endParaRPr lang="en-US" altLang="zh-TW" sz="1400"/>
          </a:p>
        </p:txBody>
      </p:sp>
      <p:graphicFrame>
        <p:nvGraphicFramePr>
          <p:cNvPr id="105475" name="Object 5"/>
          <p:cNvGraphicFramePr>
            <a:graphicFrameLocks noChangeAspect="1"/>
          </p:cNvGraphicFramePr>
          <p:nvPr/>
        </p:nvGraphicFramePr>
        <p:xfrm>
          <a:off x="1298575" y="1916113"/>
          <a:ext cx="7613650" cy="2057400"/>
        </p:xfrm>
        <a:graphic>
          <a:graphicData uri="http://schemas.openxmlformats.org/presentationml/2006/ole">
            <mc:AlternateContent xmlns:mc="http://schemas.openxmlformats.org/markup-compatibility/2006">
              <mc:Choice xmlns:v="urn:schemas-microsoft-com:vml" Requires="v">
                <p:oleObj spid="_x0000_s105578" name="方程式" r:id="rId3" imgW="2819400" imgH="762000" progId="Equation.3">
                  <p:embed/>
                </p:oleObj>
              </mc:Choice>
              <mc:Fallback>
                <p:oleObj name="方程式" r:id="rId3" imgW="2819400" imgH="762000" progId="Equation.3">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98575" y="1916113"/>
                        <a:ext cx="7613650" cy="2057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05476" name="Group 10"/>
          <p:cNvGrpSpPr>
            <a:grpSpLocks/>
          </p:cNvGrpSpPr>
          <p:nvPr/>
        </p:nvGrpSpPr>
        <p:grpSpPr bwMode="auto">
          <a:xfrm>
            <a:off x="250825" y="3573463"/>
            <a:ext cx="1277938" cy="1216025"/>
            <a:chOff x="4322" y="1781"/>
            <a:chExt cx="805" cy="766"/>
          </a:xfrm>
        </p:grpSpPr>
        <p:pic>
          <p:nvPicPr>
            <p:cNvPr id="105479" name="Picture 1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79" y="1781"/>
              <a:ext cx="648" cy="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05480" name="Object 12"/>
            <p:cNvGraphicFramePr>
              <a:graphicFrameLocks noChangeAspect="1"/>
            </p:cNvGraphicFramePr>
            <p:nvPr/>
          </p:nvGraphicFramePr>
          <p:xfrm>
            <a:off x="4322" y="2043"/>
            <a:ext cx="216" cy="304"/>
          </p:xfrm>
          <a:graphic>
            <a:graphicData uri="http://schemas.openxmlformats.org/presentationml/2006/ole">
              <mc:AlternateContent xmlns:mc="http://schemas.openxmlformats.org/markup-compatibility/2006">
                <mc:Choice xmlns:v="urn:schemas-microsoft-com:vml" Requires="v">
                  <p:oleObj spid="_x0000_s105579" name="Equation" r:id="rId6" imgW="342900" imgH="482600" progId="Equation.3">
                    <p:embed/>
                  </p:oleObj>
                </mc:Choice>
                <mc:Fallback>
                  <p:oleObj name="Equation" r:id="rId6" imgW="342900" imgH="482600" progId="Equation.3">
                    <p:embed/>
                    <p:pic>
                      <p:nvPicPr>
                        <p:cNvPr id="0" name="Object 1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22" y="2043"/>
                          <a:ext cx="216" cy="3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5481" name="Object 13"/>
            <p:cNvGraphicFramePr>
              <a:graphicFrameLocks noChangeAspect="1"/>
            </p:cNvGraphicFramePr>
            <p:nvPr/>
          </p:nvGraphicFramePr>
          <p:xfrm>
            <a:off x="4772" y="2275"/>
            <a:ext cx="224" cy="272"/>
          </p:xfrm>
          <a:graphic>
            <a:graphicData uri="http://schemas.openxmlformats.org/presentationml/2006/ole">
              <mc:AlternateContent xmlns:mc="http://schemas.openxmlformats.org/markup-compatibility/2006">
                <mc:Choice xmlns:v="urn:schemas-microsoft-com:vml" Requires="v">
                  <p:oleObj spid="_x0000_s105580" name="Equation" r:id="rId8" imgW="355600" imgH="431800" progId="Equation.3">
                    <p:embed/>
                  </p:oleObj>
                </mc:Choice>
                <mc:Fallback>
                  <p:oleObj name="Equation" r:id="rId8" imgW="355600" imgH="431800" progId="Equation.3">
                    <p:embed/>
                    <p:pic>
                      <p:nvPicPr>
                        <p:cNvPr id="0" name="Object 1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772" y="2275"/>
                          <a:ext cx="224" cy="2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5482" name="Object 14"/>
            <p:cNvGraphicFramePr>
              <a:graphicFrameLocks noChangeAspect="1"/>
            </p:cNvGraphicFramePr>
            <p:nvPr/>
          </p:nvGraphicFramePr>
          <p:xfrm>
            <a:off x="4605" y="2021"/>
            <a:ext cx="80" cy="104"/>
          </p:xfrm>
          <a:graphic>
            <a:graphicData uri="http://schemas.openxmlformats.org/presentationml/2006/ole">
              <mc:AlternateContent xmlns:mc="http://schemas.openxmlformats.org/markup-compatibility/2006">
                <mc:Choice xmlns:v="urn:schemas-microsoft-com:vml" Requires="v">
                  <p:oleObj spid="_x0000_s105581" name="Equation" r:id="rId10" imgW="127000" imgH="165100" progId="Equation.3">
                    <p:embed/>
                  </p:oleObj>
                </mc:Choice>
                <mc:Fallback>
                  <p:oleObj name="Equation" r:id="rId10" imgW="127000" imgH="165100" progId="Equation.3">
                    <p:embed/>
                    <p:pic>
                      <p:nvPicPr>
                        <p:cNvPr id="0" name="Object 14"/>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605" y="2021"/>
                          <a:ext cx="80" cy="1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105477" name="Rectangle 2"/>
          <p:cNvSpPr>
            <a:spLocks noChangeArrowheads="1"/>
          </p:cNvSpPr>
          <p:nvPr/>
        </p:nvSpPr>
        <p:spPr bwMode="auto">
          <a:xfrm>
            <a:off x="0" y="404813"/>
            <a:ext cx="9144000" cy="1152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lgn="ctr" eaLnBrk="1" hangingPunct="1">
              <a:spcBef>
                <a:spcPct val="0"/>
              </a:spcBef>
              <a:buFontTx/>
              <a:buNone/>
            </a:pPr>
            <a:r>
              <a:rPr lang="en-US" altLang="zh-TW" sz="4000" b="1" i="1" u="sng">
                <a:solidFill>
                  <a:srgbClr val="FF0000"/>
                </a:solidFill>
                <a:latin typeface="Georgia" panose="02040502050405020303" pitchFamily="18" charset="0"/>
              </a:rPr>
              <a:t>Conversion of Vectors</a:t>
            </a:r>
            <a:br>
              <a:rPr lang="en-US" altLang="zh-TW" sz="4000" b="1" i="1" u="sng">
                <a:solidFill>
                  <a:srgbClr val="FF0000"/>
                </a:solidFill>
                <a:latin typeface="Georgia" panose="02040502050405020303" pitchFamily="18" charset="0"/>
              </a:rPr>
            </a:br>
            <a:r>
              <a:rPr lang="en-US" altLang="zh-TW" sz="4000" b="1" i="1" u="sng">
                <a:solidFill>
                  <a:srgbClr val="FF0000"/>
                </a:solidFill>
                <a:latin typeface="Georgia" panose="02040502050405020303" pitchFamily="18" charset="0"/>
              </a:rPr>
              <a:t>Between Coordinate Systems</a:t>
            </a:r>
          </a:p>
        </p:txBody>
      </p:sp>
      <p:graphicFrame>
        <p:nvGraphicFramePr>
          <p:cNvPr id="105478" name="Object 10"/>
          <p:cNvGraphicFramePr>
            <a:graphicFrameLocks noChangeAspect="1"/>
          </p:cNvGraphicFramePr>
          <p:nvPr/>
        </p:nvGraphicFramePr>
        <p:xfrm>
          <a:off x="1471613" y="4614863"/>
          <a:ext cx="7408862" cy="1989137"/>
        </p:xfrm>
        <a:graphic>
          <a:graphicData uri="http://schemas.openxmlformats.org/presentationml/2006/ole">
            <mc:AlternateContent xmlns:mc="http://schemas.openxmlformats.org/markup-compatibility/2006">
              <mc:Choice xmlns:v="urn:schemas-microsoft-com:vml" Requires="v">
                <p:oleObj spid="_x0000_s105582" name="方程式" r:id="rId12" imgW="2743200" imgH="736600" progId="Equation.3">
                  <p:embed/>
                </p:oleObj>
              </mc:Choice>
              <mc:Fallback>
                <p:oleObj name="方程式" r:id="rId12" imgW="2743200" imgH="736600" progId="Equation.3">
                  <p:embed/>
                  <p:pic>
                    <p:nvPicPr>
                      <p:cNvPr id="0" name="Object 10"/>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71613" y="4614863"/>
                        <a:ext cx="7408862" cy="19891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投影片編號版面配置區 5"/>
          <p:cNvSpPr txBox="1">
            <a:spLocks noGrp="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lgn="r" eaLnBrk="1" hangingPunct="1">
              <a:spcBef>
                <a:spcPct val="0"/>
              </a:spcBef>
              <a:buFontTx/>
              <a:buNone/>
            </a:pPr>
            <a:fld id="{723A2A7B-58DC-4275-8EAB-BA4FD15194BB}" type="slidenum">
              <a:rPr lang="en-US" altLang="zh-TW" sz="1400"/>
              <a:pPr algn="r" eaLnBrk="1" hangingPunct="1">
                <a:spcBef>
                  <a:spcPct val="0"/>
                </a:spcBef>
                <a:buFontTx/>
                <a:buNone/>
              </a:pPr>
              <a:t>106</a:t>
            </a:fld>
            <a:endParaRPr lang="en-US" altLang="zh-TW" sz="1400"/>
          </a:p>
        </p:txBody>
      </p:sp>
      <p:sp>
        <p:nvSpPr>
          <p:cNvPr id="106499" name="Rectangle 2"/>
          <p:cNvSpPr>
            <a:spLocks noGrp="1" noChangeArrowheads="1"/>
          </p:cNvSpPr>
          <p:nvPr>
            <p:ph type="ctrTitle" idx="4294967295"/>
          </p:nvPr>
        </p:nvSpPr>
        <p:spPr>
          <a:xfrm>
            <a:off x="0" y="404813"/>
            <a:ext cx="9144000" cy="503237"/>
          </a:xfrm>
        </p:spPr>
        <p:txBody>
          <a:bodyPr/>
          <a:lstStyle/>
          <a:p>
            <a:pPr eaLnBrk="1" hangingPunct="1"/>
            <a:r>
              <a:rPr lang="en-US" altLang="zh-TW" sz="4000" b="1" i="1" u="sng" smtClean="0">
                <a:solidFill>
                  <a:srgbClr val="FF0000"/>
                </a:solidFill>
                <a:latin typeface="Georgia" panose="02040502050405020303" pitchFamily="18" charset="0"/>
              </a:rPr>
              <a:t>Metric Coefficients</a:t>
            </a:r>
          </a:p>
        </p:txBody>
      </p:sp>
      <p:sp>
        <p:nvSpPr>
          <p:cNvPr id="106500" name="Rectangle 3"/>
          <p:cNvSpPr>
            <a:spLocks noGrp="1" noChangeArrowheads="1"/>
          </p:cNvSpPr>
          <p:nvPr>
            <p:ph type="subTitle" idx="4294967295"/>
          </p:nvPr>
        </p:nvSpPr>
        <p:spPr>
          <a:xfrm>
            <a:off x="827088" y="1844675"/>
            <a:ext cx="7489825" cy="4321175"/>
          </a:xfrm>
        </p:spPr>
        <p:txBody>
          <a:bodyPr/>
          <a:lstStyle/>
          <a:p>
            <a:pPr marL="0" indent="0" algn="ctr" eaLnBrk="1" hangingPunct="1">
              <a:buFontTx/>
              <a:buNone/>
            </a:pPr>
            <a:r>
              <a:rPr lang="en-US" altLang="zh-TW" sz="2400" b="1" smtClean="0">
                <a:solidFill>
                  <a:srgbClr val="00CC00"/>
                </a:solidFill>
              </a:rPr>
              <a:t> </a:t>
            </a:r>
          </a:p>
        </p:txBody>
      </p:sp>
      <p:sp>
        <p:nvSpPr>
          <p:cNvPr id="106501" name="Rectangle 4"/>
          <p:cNvSpPr>
            <a:spLocks noChangeArrowheads="1"/>
          </p:cNvSpPr>
          <p:nvPr/>
        </p:nvSpPr>
        <p:spPr bwMode="auto">
          <a:xfrm>
            <a:off x="468313" y="3573463"/>
            <a:ext cx="82804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23767" tIns="79350" rIns="0" bIns="0" anchor="ctr">
            <a:spAutoFit/>
          </a:bodyP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eaLnBrk="1" hangingPunct="1">
              <a:spcBef>
                <a:spcPct val="0"/>
              </a:spcBef>
              <a:buFontTx/>
              <a:buNone/>
            </a:pPr>
            <a:r>
              <a:rPr lang="en-US" altLang="zh-TW" sz="2600" b="1">
                <a:solidFill>
                  <a:srgbClr val="0000FF"/>
                </a:solidFill>
                <a:latin typeface="Times New Roman" panose="02020603050405020304" pitchFamily="18" charset="0"/>
                <a:ea typeface="標楷體" panose="03000509000000000000" pitchFamily="65" charset="-120"/>
              </a:rPr>
              <a:t>  </a:t>
            </a:r>
          </a:p>
        </p:txBody>
      </p:sp>
      <p:sp>
        <p:nvSpPr>
          <p:cNvPr id="106502" name="Rectangle 5"/>
          <p:cNvSpPr>
            <a:spLocks noChangeArrowheads="1"/>
          </p:cNvSpPr>
          <p:nvPr/>
        </p:nvSpPr>
        <p:spPr bwMode="auto">
          <a:xfrm>
            <a:off x="395288" y="1125538"/>
            <a:ext cx="8353425" cy="5399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eaLnBrk="1" hangingPunct="1">
              <a:spcBef>
                <a:spcPct val="0"/>
              </a:spcBef>
              <a:buFontTx/>
              <a:buNone/>
            </a:pPr>
            <a:r>
              <a:rPr lang="en-US" altLang="zh-TW" b="1">
                <a:solidFill>
                  <a:srgbClr val="0000FF"/>
                </a:solidFill>
                <a:latin typeface="Times New Roman" panose="02020603050405020304" pitchFamily="18" charset="0"/>
                <a:ea typeface="標楷體" panose="03000509000000000000" pitchFamily="65" charset="-120"/>
              </a:rPr>
              <a:t>Metric coefficients are the factors </a:t>
            </a:r>
            <a:br>
              <a:rPr lang="en-US" altLang="zh-TW" b="1">
                <a:solidFill>
                  <a:srgbClr val="0000FF"/>
                </a:solidFill>
                <a:latin typeface="Times New Roman" panose="02020603050405020304" pitchFamily="18" charset="0"/>
                <a:ea typeface="標楷體" panose="03000509000000000000" pitchFamily="65" charset="-120"/>
              </a:rPr>
            </a:br>
            <a:r>
              <a:rPr lang="en-US" altLang="zh-TW" b="1">
                <a:solidFill>
                  <a:srgbClr val="0000FF"/>
                </a:solidFill>
                <a:latin typeface="Times New Roman" panose="02020603050405020304" pitchFamily="18" charset="0"/>
                <a:ea typeface="標楷體" panose="03000509000000000000" pitchFamily="65" charset="-120"/>
              </a:rPr>
              <a:t>that relate orthogonal differential lengths </a:t>
            </a:r>
            <a:br>
              <a:rPr lang="en-US" altLang="zh-TW" b="1">
                <a:solidFill>
                  <a:srgbClr val="0000FF"/>
                </a:solidFill>
                <a:latin typeface="Times New Roman" panose="02020603050405020304" pitchFamily="18" charset="0"/>
                <a:ea typeface="標楷體" panose="03000509000000000000" pitchFamily="65" charset="-120"/>
              </a:rPr>
            </a:br>
            <a:r>
              <a:rPr lang="en-US" altLang="zh-TW" b="1">
                <a:solidFill>
                  <a:srgbClr val="0000FF"/>
                </a:solidFill>
                <a:latin typeface="Times New Roman" panose="02020603050405020304" pitchFamily="18" charset="0"/>
                <a:ea typeface="標楷體" panose="03000509000000000000" pitchFamily="65" charset="-120"/>
              </a:rPr>
              <a:t>to orthogonal coordinates.</a:t>
            </a:r>
            <a:br>
              <a:rPr lang="en-US" altLang="zh-TW" b="1">
                <a:solidFill>
                  <a:srgbClr val="0000FF"/>
                </a:solidFill>
                <a:latin typeface="Times New Roman" panose="02020603050405020304" pitchFamily="18" charset="0"/>
                <a:ea typeface="標楷體" panose="03000509000000000000" pitchFamily="65" charset="-120"/>
              </a:rPr>
            </a:br>
            <a:r>
              <a:rPr lang="en-US" altLang="zh-TW" b="1">
                <a:solidFill>
                  <a:srgbClr val="0000FF"/>
                </a:solidFill>
                <a:latin typeface="Times New Roman" panose="02020603050405020304" pitchFamily="18" charset="0"/>
                <a:ea typeface="標楷體" panose="03000509000000000000" pitchFamily="65" charset="-120"/>
              </a:rPr>
              <a:t/>
            </a:r>
            <a:br>
              <a:rPr lang="en-US" altLang="zh-TW" b="1">
                <a:solidFill>
                  <a:srgbClr val="0000FF"/>
                </a:solidFill>
                <a:latin typeface="Times New Roman" panose="02020603050405020304" pitchFamily="18" charset="0"/>
                <a:ea typeface="標楷體" panose="03000509000000000000" pitchFamily="65" charset="-120"/>
              </a:rPr>
            </a:br>
            <a:r>
              <a:rPr lang="en-US" altLang="zh-TW" b="1" i="1">
                <a:solidFill>
                  <a:srgbClr val="0000FF"/>
                </a:solidFill>
                <a:latin typeface="Times New Roman" panose="02020603050405020304" pitchFamily="18" charset="0"/>
                <a:ea typeface="標楷體" panose="03000509000000000000" pitchFamily="65" charset="-120"/>
              </a:rPr>
              <a:t>d</a:t>
            </a:r>
            <a:r>
              <a:rPr lang="en-US" altLang="zh-TW" b="1" i="1">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ℓ</a:t>
            </a:r>
            <a:r>
              <a:rPr lang="en-US" altLang="zh-TW" b="1" i="1" baseline="-25000">
                <a:solidFill>
                  <a:srgbClr val="0000FF"/>
                </a:solidFill>
                <a:latin typeface="Times New Roman" panose="02020603050405020304" pitchFamily="18" charset="0"/>
                <a:ea typeface="標楷體" panose="03000509000000000000" pitchFamily="65" charset="-120"/>
              </a:rPr>
              <a:t>i</a:t>
            </a:r>
            <a:r>
              <a:rPr lang="en-US" altLang="zh-TW" b="1">
                <a:solidFill>
                  <a:srgbClr val="0000FF"/>
                </a:solidFill>
                <a:latin typeface="Times New Roman" panose="02020603050405020304" pitchFamily="18" charset="0"/>
                <a:ea typeface="標楷體" panose="03000509000000000000" pitchFamily="65" charset="-120"/>
              </a:rPr>
              <a:t> = </a:t>
            </a:r>
            <a:r>
              <a:rPr lang="en-US" altLang="zh-TW" b="1" i="1">
                <a:solidFill>
                  <a:srgbClr val="0000FF"/>
                </a:solidFill>
                <a:latin typeface="Times New Roman" panose="02020603050405020304" pitchFamily="18" charset="0"/>
                <a:ea typeface="標楷體" panose="03000509000000000000" pitchFamily="65" charset="-120"/>
              </a:rPr>
              <a:t>h</a:t>
            </a:r>
            <a:r>
              <a:rPr lang="en-US" altLang="zh-TW" b="1" i="1" baseline="-25000">
                <a:solidFill>
                  <a:srgbClr val="0000FF"/>
                </a:solidFill>
                <a:latin typeface="Times New Roman" panose="02020603050405020304" pitchFamily="18" charset="0"/>
                <a:ea typeface="標楷體" panose="03000509000000000000" pitchFamily="65" charset="-120"/>
              </a:rPr>
              <a:t>i</a:t>
            </a:r>
            <a:r>
              <a:rPr lang="en-US" altLang="zh-TW" b="1" i="1">
                <a:solidFill>
                  <a:srgbClr val="0000FF"/>
                </a:solidFill>
                <a:latin typeface="Times New Roman" panose="02020603050405020304" pitchFamily="18" charset="0"/>
                <a:ea typeface="標楷體" panose="03000509000000000000" pitchFamily="65" charset="-120"/>
              </a:rPr>
              <a:t>du</a:t>
            </a:r>
            <a:r>
              <a:rPr lang="en-US" altLang="zh-TW" b="1" i="1" baseline="-25000">
                <a:solidFill>
                  <a:srgbClr val="0000FF"/>
                </a:solidFill>
                <a:latin typeface="Times New Roman" panose="02020603050405020304" pitchFamily="18" charset="0"/>
                <a:ea typeface="標楷體" panose="03000509000000000000" pitchFamily="65" charset="-120"/>
              </a:rPr>
              <a:t>i</a:t>
            </a:r>
            <a:r>
              <a:rPr lang="en-US" altLang="zh-TW" b="1">
                <a:solidFill>
                  <a:srgbClr val="0000FF"/>
                </a:solidFill>
                <a:latin typeface="Times New Roman" panose="02020603050405020304" pitchFamily="18" charset="0"/>
                <a:ea typeface="標楷體" panose="03000509000000000000" pitchFamily="65" charset="-120"/>
              </a:rPr>
              <a:t>, </a:t>
            </a:r>
            <a:r>
              <a:rPr lang="en-US" altLang="zh-TW" b="1" i="1">
                <a:solidFill>
                  <a:srgbClr val="0000FF"/>
                </a:solidFill>
                <a:latin typeface="Times New Roman" panose="02020603050405020304" pitchFamily="18" charset="0"/>
                <a:ea typeface="標楷體" panose="03000509000000000000" pitchFamily="65" charset="-120"/>
              </a:rPr>
              <a:t>i</a:t>
            </a:r>
            <a:r>
              <a:rPr lang="en-US" altLang="zh-TW" b="1">
                <a:solidFill>
                  <a:srgbClr val="0000FF"/>
                </a:solidFill>
                <a:latin typeface="Times New Roman" panose="02020603050405020304" pitchFamily="18" charset="0"/>
                <a:ea typeface="標楷體" panose="03000509000000000000" pitchFamily="65" charset="-120"/>
              </a:rPr>
              <a:t> = 1, 2, 3 </a:t>
            </a:r>
          </a:p>
        </p:txBody>
      </p:sp>
    </p:spTree>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投影片編號版面配置區 6"/>
          <p:cNvSpPr txBox="1">
            <a:spLocks noGrp="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lgn="r" eaLnBrk="1" hangingPunct="1">
              <a:spcBef>
                <a:spcPct val="0"/>
              </a:spcBef>
              <a:buFontTx/>
              <a:buNone/>
            </a:pPr>
            <a:fld id="{89F7D1C2-6687-426A-9EC8-7C28DEF52FE3}" type="slidenum">
              <a:rPr lang="en-US" altLang="zh-TW" sz="1400"/>
              <a:pPr algn="r" eaLnBrk="1" hangingPunct="1">
                <a:spcBef>
                  <a:spcPct val="0"/>
                </a:spcBef>
                <a:buFontTx/>
                <a:buNone/>
              </a:pPr>
              <a:t>107</a:t>
            </a:fld>
            <a:endParaRPr lang="en-US" altLang="zh-TW" sz="1400"/>
          </a:p>
        </p:txBody>
      </p:sp>
      <p:sp>
        <p:nvSpPr>
          <p:cNvPr id="107523" name="Rectangle 2"/>
          <p:cNvSpPr>
            <a:spLocks noGrp="1" noChangeArrowheads="1"/>
          </p:cNvSpPr>
          <p:nvPr>
            <p:ph type="title" idx="4294967295"/>
          </p:nvPr>
        </p:nvSpPr>
        <p:spPr>
          <a:xfrm>
            <a:off x="533400" y="5334000"/>
            <a:ext cx="8229600" cy="762000"/>
          </a:xfrm>
        </p:spPr>
        <p:txBody>
          <a:bodyPr/>
          <a:lstStyle/>
          <a:p>
            <a:pPr algn="l" eaLnBrk="1" hangingPunct="1"/>
            <a:r>
              <a:rPr lang="en-US" altLang="zh-TW" sz="2400" b="1" smtClean="0"/>
              <a:t>Figure 2.6  (p. 18)</a:t>
            </a:r>
            <a:br>
              <a:rPr lang="en-US" altLang="zh-TW" sz="2400" b="1" smtClean="0"/>
            </a:br>
            <a:r>
              <a:rPr lang="en-US" altLang="zh-TW" sz="1800" smtClean="0"/>
              <a:t>A differential volume in Cartesian coordinates shows an expanded inset with sides </a:t>
            </a:r>
            <a:r>
              <a:rPr lang="en-US" altLang="zh-TW" sz="1800" i="1" smtClean="0"/>
              <a:t>dx</a:t>
            </a:r>
            <a:r>
              <a:rPr lang="en-US" altLang="zh-TW" sz="1800" smtClean="0"/>
              <a:t>, </a:t>
            </a:r>
            <a:r>
              <a:rPr lang="en-US" altLang="zh-TW" sz="1800" i="1" smtClean="0"/>
              <a:t>dy</a:t>
            </a:r>
            <a:r>
              <a:rPr lang="en-US" altLang="zh-TW" sz="1800" smtClean="0"/>
              <a:t>, and </a:t>
            </a:r>
            <a:r>
              <a:rPr lang="en-US" altLang="zh-TW" sz="1800" i="1" smtClean="0"/>
              <a:t>dz</a:t>
            </a:r>
            <a:r>
              <a:rPr lang="en-US" altLang="zh-TW" sz="1800" smtClean="0"/>
              <a:t>. The differential surface vector </a:t>
            </a:r>
            <a:r>
              <a:rPr lang="en-US" altLang="zh-TW" sz="1800" i="1" smtClean="0"/>
              <a:t>d</a:t>
            </a:r>
            <a:r>
              <a:rPr lang="en-US" altLang="zh-TW" sz="1800" b="1" smtClean="0"/>
              <a:t>S</a:t>
            </a:r>
            <a:r>
              <a:rPr lang="en-US" altLang="zh-TW" sz="1800" smtClean="0"/>
              <a:t> = </a:t>
            </a:r>
            <a:r>
              <a:rPr lang="en-US" altLang="zh-TW" sz="1800" i="1" smtClean="0"/>
              <a:t>dxdy</a:t>
            </a:r>
            <a:r>
              <a:rPr lang="en-US" altLang="zh-TW" sz="1800" b="1" smtClean="0"/>
              <a:t>a</a:t>
            </a:r>
            <a:r>
              <a:rPr lang="en-US" altLang="zh-TW" sz="1800" i="1" baseline="-25000" smtClean="0"/>
              <a:t>z</a:t>
            </a:r>
            <a:r>
              <a:rPr lang="en-US" altLang="zh-TW" sz="1800" smtClean="0"/>
              <a:t> is shaded.</a:t>
            </a:r>
          </a:p>
        </p:txBody>
      </p:sp>
      <p:pic>
        <p:nvPicPr>
          <p:cNvPr id="107524" name="Picture 3" descr="F2_6"/>
          <p:cNvPicPr>
            <a:picLocks noGrp="1" noChangeAspect="1" noChangeArrowheads="1"/>
          </p:cNvPicPr>
          <p:nvPr>
            <p:ph sz="half" idx="4294967295"/>
          </p:nvPr>
        </p:nvPicPr>
        <p:blipFill>
          <a:blip r:embed="rId2">
            <a:extLst>
              <a:ext uri="{28A0092B-C50C-407E-A947-70E740481C1C}">
                <a14:useLocalDpi xmlns:a14="http://schemas.microsoft.com/office/drawing/2010/main" val="0"/>
              </a:ext>
            </a:extLst>
          </a:blip>
          <a:srcRect b="11516"/>
          <a:stretch>
            <a:fillRect/>
          </a:stretch>
        </p:blipFill>
        <p:spPr>
          <a:xfrm>
            <a:off x="2362200" y="304800"/>
            <a:ext cx="6381750" cy="4935538"/>
          </a:xfrm>
          <a:noFill/>
        </p:spPr>
      </p:pic>
    </p:spTree>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投影片編號版面配置區 6"/>
          <p:cNvSpPr txBox="1">
            <a:spLocks noGrp="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lgn="r" eaLnBrk="1" hangingPunct="1">
              <a:spcBef>
                <a:spcPct val="0"/>
              </a:spcBef>
              <a:buFontTx/>
              <a:buNone/>
            </a:pPr>
            <a:fld id="{47EE79EB-4DE0-405D-AF35-72059F46D120}" type="slidenum">
              <a:rPr lang="en-US" altLang="zh-TW" sz="1400"/>
              <a:pPr algn="r" eaLnBrk="1" hangingPunct="1">
                <a:spcBef>
                  <a:spcPct val="0"/>
                </a:spcBef>
                <a:buFontTx/>
                <a:buNone/>
              </a:pPr>
              <a:t>108</a:t>
            </a:fld>
            <a:endParaRPr lang="en-US" altLang="zh-TW" sz="1400"/>
          </a:p>
        </p:txBody>
      </p:sp>
      <p:sp>
        <p:nvSpPr>
          <p:cNvPr id="108547" name="Rectangle 2"/>
          <p:cNvSpPr>
            <a:spLocks noGrp="1" noChangeArrowheads="1"/>
          </p:cNvSpPr>
          <p:nvPr>
            <p:ph type="title" idx="4294967295"/>
          </p:nvPr>
        </p:nvSpPr>
        <p:spPr>
          <a:xfrm>
            <a:off x="533400" y="5486400"/>
            <a:ext cx="8229600" cy="762000"/>
          </a:xfrm>
        </p:spPr>
        <p:txBody>
          <a:bodyPr/>
          <a:lstStyle/>
          <a:p>
            <a:pPr algn="l" eaLnBrk="1" hangingPunct="1"/>
            <a:r>
              <a:rPr lang="en-US" altLang="zh-TW" sz="2400" b="1" smtClean="0"/>
              <a:t>Figure 2.17  (p. 28)</a:t>
            </a:r>
            <a:br>
              <a:rPr lang="en-US" altLang="zh-TW" sz="2400" b="1" smtClean="0"/>
            </a:br>
            <a:r>
              <a:rPr lang="en-US" altLang="zh-TW" sz="1800" smtClean="0"/>
              <a:t>A differential element in cylindrical coordinates.</a:t>
            </a:r>
          </a:p>
        </p:txBody>
      </p:sp>
      <p:pic>
        <p:nvPicPr>
          <p:cNvPr id="108548" name="Picture 3" descr="F2_17"/>
          <p:cNvPicPr>
            <a:picLocks noGrp="1" noChangeAspect="1" noChangeArrowheads="1"/>
          </p:cNvPicPr>
          <p:nvPr>
            <p:ph sz="half" idx="4294967295"/>
          </p:nvPr>
        </p:nvPicPr>
        <p:blipFill>
          <a:blip r:embed="rId2">
            <a:extLst>
              <a:ext uri="{28A0092B-C50C-407E-A947-70E740481C1C}">
                <a14:useLocalDpi xmlns:a14="http://schemas.microsoft.com/office/drawing/2010/main" val="0"/>
              </a:ext>
            </a:extLst>
          </a:blip>
          <a:srcRect b="21021"/>
          <a:stretch>
            <a:fillRect/>
          </a:stretch>
        </p:blipFill>
        <p:spPr>
          <a:xfrm>
            <a:off x="1828800" y="152400"/>
            <a:ext cx="7000875" cy="5275263"/>
          </a:xfrm>
          <a:noFill/>
        </p:spPr>
      </p:pic>
    </p:spTree>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投影片編號版面配置區 6"/>
          <p:cNvSpPr txBox="1">
            <a:spLocks noGrp="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lgn="r" eaLnBrk="1" hangingPunct="1">
              <a:spcBef>
                <a:spcPct val="0"/>
              </a:spcBef>
              <a:buFontTx/>
              <a:buNone/>
            </a:pPr>
            <a:fld id="{87A2336E-566E-4C40-8C47-DE36A73F43F1}" type="slidenum">
              <a:rPr lang="en-US" altLang="zh-TW" sz="1400"/>
              <a:pPr algn="r" eaLnBrk="1" hangingPunct="1">
                <a:spcBef>
                  <a:spcPct val="0"/>
                </a:spcBef>
                <a:buFontTx/>
                <a:buNone/>
              </a:pPr>
              <a:t>109</a:t>
            </a:fld>
            <a:endParaRPr lang="en-US" altLang="zh-TW" sz="1400"/>
          </a:p>
        </p:txBody>
      </p:sp>
      <p:sp>
        <p:nvSpPr>
          <p:cNvPr id="109571" name="Rectangle 2"/>
          <p:cNvSpPr>
            <a:spLocks noGrp="1" noChangeArrowheads="1"/>
          </p:cNvSpPr>
          <p:nvPr>
            <p:ph type="title" idx="4294967295"/>
          </p:nvPr>
        </p:nvSpPr>
        <p:spPr>
          <a:xfrm>
            <a:off x="533400" y="5334000"/>
            <a:ext cx="8229600" cy="762000"/>
          </a:xfrm>
        </p:spPr>
        <p:txBody>
          <a:bodyPr/>
          <a:lstStyle/>
          <a:p>
            <a:pPr algn="l" eaLnBrk="1" hangingPunct="1"/>
            <a:r>
              <a:rPr lang="en-US" altLang="zh-TW" sz="2400" b="1" smtClean="0"/>
              <a:t>Figure 2.14  (p. 25)</a:t>
            </a:r>
            <a:br>
              <a:rPr lang="en-US" altLang="zh-TW" sz="2400" b="1" smtClean="0"/>
            </a:br>
            <a:r>
              <a:rPr lang="en-US" altLang="zh-TW" sz="1800" smtClean="0"/>
              <a:t>A differential element in the spherical coordinate system. One of the element's six surfaces is shaded with the differential surface vector indicated.</a:t>
            </a:r>
          </a:p>
        </p:txBody>
      </p:sp>
      <p:pic>
        <p:nvPicPr>
          <p:cNvPr id="109572" name="Picture 3" descr="F2_14"/>
          <p:cNvPicPr>
            <a:picLocks noGrp="1" noChangeAspect="1" noChangeArrowheads="1"/>
          </p:cNvPicPr>
          <p:nvPr>
            <p:ph sz="half" idx="4294967295"/>
          </p:nvPr>
        </p:nvPicPr>
        <p:blipFill>
          <a:blip r:embed="rId2">
            <a:extLst>
              <a:ext uri="{28A0092B-C50C-407E-A947-70E740481C1C}">
                <a14:useLocalDpi xmlns:a14="http://schemas.microsoft.com/office/drawing/2010/main" val="0"/>
              </a:ext>
            </a:extLst>
          </a:blip>
          <a:srcRect b="12679"/>
          <a:stretch>
            <a:fillRect/>
          </a:stretch>
        </p:blipFill>
        <p:spPr>
          <a:xfrm>
            <a:off x="2438400" y="304800"/>
            <a:ext cx="6388100" cy="4930775"/>
          </a:xfrm>
          <a:noFill/>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投影片編號版面配置區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spcBef>
                <a:spcPct val="0"/>
              </a:spcBef>
              <a:buFontTx/>
              <a:buNone/>
            </a:pPr>
            <a:fld id="{3C5F84AD-192F-4658-BEA4-4D0434329D1C}" type="slidenum">
              <a:rPr lang="en-US" altLang="zh-TW" sz="1400"/>
              <a:pPr>
                <a:spcBef>
                  <a:spcPct val="0"/>
                </a:spcBef>
                <a:buFontTx/>
                <a:buNone/>
              </a:pPr>
              <a:t>11</a:t>
            </a:fld>
            <a:endParaRPr lang="en-US" altLang="zh-TW" sz="1400"/>
          </a:p>
        </p:txBody>
      </p:sp>
      <p:sp>
        <p:nvSpPr>
          <p:cNvPr id="13315" name="Rectangle 2"/>
          <p:cNvSpPr>
            <a:spLocks noGrp="1" noChangeArrowheads="1"/>
          </p:cNvSpPr>
          <p:nvPr>
            <p:ph type="ctrTitle"/>
          </p:nvPr>
        </p:nvSpPr>
        <p:spPr>
          <a:xfrm>
            <a:off x="395288" y="765175"/>
            <a:ext cx="8245475" cy="504825"/>
          </a:xfrm>
        </p:spPr>
        <p:txBody>
          <a:bodyPr/>
          <a:lstStyle/>
          <a:p>
            <a:pPr eaLnBrk="1" hangingPunct="1"/>
            <a:r>
              <a:rPr lang="en-US" altLang="zh-TW" sz="4000" b="1" i="1" u="sng" smtClean="0">
                <a:solidFill>
                  <a:srgbClr val="FF0000"/>
                </a:solidFill>
                <a:latin typeface="Georgia" panose="02040502050405020303" pitchFamily="18" charset="0"/>
              </a:rPr>
              <a:t>Coulomb’s Law</a:t>
            </a:r>
          </a:p>
        </p:txBody>
      </p:sp>
      <p:sp>
        <p:nvSpPr>
          <p:cNvPr id="13316" name="Rectangle 3"/>
          <p:cNvSpPr>
            <a:spLocks noGrp="1" noChangeArrowheads="1"/>
          </p:cNvSpPr>
          <p:nvPr>
            <p:ph type="subTitle" idx="1"/>
          </p:nvPr>
        </p:nvSpPr>
        <p:spPr>
          <a:xfrm>
            <a:off x="468313" y="1844675"/>
            <a:ext cx="8351837" cy="4321175"/>
          </a:xfrm>
        </p:spPr>
        <p:txBody>
          <a:bodyPr/>
          <a:lstStyle/>
          <a:p>
            <a:pPr eaLnBrk="1" hangingPunct="1"/>
            <a:r>
              <a:rPr lang="en-US" altLang="zh-TW" sz="2400" b="1" smtClean="0">
                <a:solidFill>
                  <a:srgbClr val="00CC00"/>
                </a:solidFill>
              </a:rPr>
              <a:t> </a:t>
            </a:r>
          </a:p>
        </p:txBody>
      </p:sp>
      <p:sp>
        <p:nvSpPr>
          <p:cNvPr id="13317" name="Rectangle 4"/>
          <p:cNvSpPr>
            <a:spLocks noChangeArrowheads="1"/>
          </p:cNvSpPr>
          <p:nvPr/>
        </p:nvSpPr>
        <p:spPr bwMode="auto">
          <a:xfrm>
            <a:off x="468313" y="3595688"/>
            <a:ext cx="82804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23767" tIns="79350" rIns="0" bIns="0" anchor="ctr">
            <a:spAutoFit/>
          </a:bodyP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eaLnBrk="1" hangingPunct="1">
              <a:spcBef>
                <a:spcPct val="0"/>
              </a:spcBef>
              <a:buFontTx/>
              <a:buNone/>
            </a:pPr>
            <a:r>
              <a:rPr lang="en-US" altLang="zh-TW" sz="2600" b="1">
                <a:solidFill>
                  <a:srgbClr val="0000FF"/>
                </a:solidFill>
                <a:latin typeface="Times New Roman" panose="02020603050405020304" pitchFamily="18" charset="0"/>
                <a:ea typeface="標楷體" panose="03000509000000000000" pitchFamily="65" charset="-120"/>
              </a:rPr>
              <a:t> </a:t>
            </a:r>
          </a:p>
        </p:txBody>
      </p:sp>
      <p:sp>
        <p:nvSpPr>
          <p:cNvPr id="13318" name="Rectangle 5"/>
          <p:cNvSpPr>
            <a:spLocks noChangeArrowheads="1"/>
          </p:cNvSpPr>
          <p:nvPr/>
        </p:nvSpPr>
        <p:spPr bwMode="auto">
          <a:xfrm>
            <a:off x="395288" y="1916113"/>
            <a:ext cx="8277225" cy="3816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eaLnBrk="1" hangingPunct="1">
              <a:spcBef>
                <a:spcPct val="0"/>
              </a:spcBef>
              <a:buFontTx/>
              <a:buNone/>
            </a:pPr>
            <a:r>
              <a:rPr lang="en-US" altLang="zh-TW" sz="2800" b="1">
                <a:solidFill>
                  <a:srgbClr val="0000FF"/>
                </a:solidFill>
                <a:latin typeface="Times New Roman" panose="02020603050405020304" pitchFamily="18" charset="0"/>
                <a:ea typeface="標楷體" panose="03000509000000000000" pitchFamily="65" charset="-120"/>
              </a:rPr>
              <a:t>Coulomb’s law was first published in 1785 </a:t>
            </a:r>
            <a:br>
              <a:rPr lang="en-US" altLang="zh-TW" sz="2800" b="1">
                <a:solidFill>
                  <a:srgbClr val="0000FF"/>
                </a:solidFill>
                <a:latin typeface="Times New Roman" panose="02020603050405020304" pitchFamily="18" charset="0"/>
                <a:ea typeface="標楷體" panose="03000509000000000000" pitchFamily="65" charset="-120"/>
              </a:rPr>
            </a:br>
            <a:r>
              <a:rPr lang="en-US" altLang="zh-TW" sz="2800" b="1">
                <a:solidFill>
                  <a:srgbClr val="0000FF"/>
                </a:solidFill>
                <a:latin typeface="Times New Roman" panose="02020603050405020304" pitchFamily="18" charset="0"/>
                <a:ea typeface="標楷體" panose="03000509000000000000" pitchFamily="65" charset="-120"/>
              </a:rPr>
              <a:t>by French physicist Charles Augustin de Coulomb and was essential to the development of the theory of electromagnetism. </a:t>
            </a:r>
            <a:endParaRPr lang="en-US" altLang="zh-TW" sz="4400">
              <a:solidFill>
                <a:schemeClr val="tx2"/>
              </a:solidFill>
            </a:endParaRPr>
          </a:p>
        </p:txBody>
      </p:sp>
    </p:spTree>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投影片編號版面配置區 5"/>
          <p:cNvSpPr txBox="1">
            <a:spLocks noGrp="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lgn="r" eaLnBrk="1" hangingPunct="1">
              <a:spcBef>
                <a:spcPct val="0"/>
              </a:spcBef>
              <a:buFontTx/>
              <a:buNone/>
            </a:pPr>
            <a:fld id="{88813764-02AD-4A21-9C18-452B0C5161BA}" type="slidenum">
              <a:rPr lang="en-US" altLang="zh-TW" sz="1400"/>
              <a:pPr algn="r" eaLnBrk="1" hangingPunct="1">
                <a:spcBef>
                  <a:spcPct val="0"/>
                </a:spcBef>
                <a:buFontTx/>
                <a:buNone/>
              </a:pPr>
              <a:t>110</a:t>
            </a:fld>
            <a:endParaRPr lang="en-US" altLang="zh-TW" sz="1400"/>
          </a:p>
        </p:txBody>
      </p:sp>
      <p:sp>
        <p:nvSpPr>
          <p:cNvPr id="110595" name="Rectangle 2"/>
          <p:cNvSpPr>
            <a:spLocks noGrp="1" noChangeArrowheads="1"/>
          </p:cNvSpPr>
          <p:nvPr>
            <p:ph type="ctrTitle" idx="4294967295"/>
          </p:nvPr>
        </p:nvSpPr>
        <p:spPr>
          <a:xfrm>
            <a:off x="0" y="404813"/>
            <a:ext cx="9144000" cy="503237"/>
          </a:xfrm>
        </p:spPr>
        <p:txBody>
          <a:bodyPr/>
          <a:lstStyle/>
          <a:p>
            <a:pPr eaLnBrk="1" hangingPunct="1"/>
            <a:r>
              <a:rPr lang="en-US" altLang="zh-TW" sz="4000" b="1" i="1" u="sng" smtClean="0">
                <a:solidFill>
                  <a:srgbClr val="FF0000"/>
                </a:solidFill>
                <a:latin typeface="Georgia" panose="02040502050405020303" pitchFamily="18" charset="0"/>
              </a:rPr>
              <a:t>Metric Coefficients</a:t>
            </a:r>
          </a:p>
        </p:txBody>
      </p:sp>
      <p:sp>
        <p:nvSpPr>
          <p:cNvPr id="110596" name="Rectangle 3"/>
          <p:cNvSpPr>
            <a:spLocks noGrp="1" noChangeArrowheads="1"/>
          </p:cNvSpPr>
          <p:nvPr>
            <p:ph type="subTitle" idx="4294967295"/>
          </p:nvPr>
        </p:nvSpPr>
        <p:spPr>
          <a:xfrm>
            <a:off x="827088" y="1844675"/>
            <a:ext cx="7489825" cy="4321175"/>
          </a:xfrm>
        </p:spPr>
        <p:txBody>
          <a:bodyPr/>
          <a:lstStyle/>
          <a:p>
            <a:pPr marL="0" indent="0" algn="ctr" eaLnBrk="1" hangingPunct="1">
              <a:buFontTx/>
              <a:buNone/>
            </a:pPr>
            <a:r>
              <a:rPr lang="en-US" altLang="zh-TW" sz="2400" b="1" smtClean="0">
                <a:solidFill>
                  <a:srgbClr val="00CC00"/>
                </a:solidFill>
              </a:rPr>
              <a:t> </a:t>
            </a:r>
          </a:p>
        </p:txBody>
      </p:sp>
      <p:sp>
        <p:nvSpPr>
          <p:cNvPr id="110597" name="Rectangle 4"/>
          <p:cNvSpPr>
            <a:spLocks noChangeArrowheads="1"/>
          </p:cNvSpPr>
          <p:nvPr/>
        </p:nvSpPr>
        <p:spPr bwMode="auto">
          <a:xfrm>
            <a:off x="468313" y="3573463"/>
            <a:ext cx="82804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23767" tIns="79350" rIns="0" bIns="0" anchor="ctr">
            <a:spAutoFit/>
          </a:bodyP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eaLnBrk="1" hangingPunct="1">
              <a:spcBef>
                <a:spcPct val="0"/>
              </a:spcBef>
              <a:buFontTx/>
              <a:buNone/>
            </a:pPr>
            <a:r>
              <a:rPr lang="en-US" altLang="zh-TW" sz="2600" b="1">
                <a:solidFill>
                  <a:srgbClr val="0000FF"/>
                </a:solidFill>
                <a:latin typeface="Times New Roman" panose="02020603050405020304" pitchFamily="18" charset="0"/>
                <a:ea typeface="標楷體" panose="03000509000000000000" pitchFamily="65" charset="-120"/>
              </a:rPr>
              <a:t>  </a:t>
            </a:r>
          </a:p>
        </p:txBody>
      </p:sp>
      <p:sp>
        <p:nvSpPr>
          <p:cNvPr id="110598" name="Rectangle 5"/>
          <p:cNvSpPr>
            <a:spLocks noChangeArrowheads="1"/>
          </p:cNvSpPr>
          <p:nvPr/>
        </p:nvSpPr>
        <p:spPr bwMode="auto">
          <a:xfrm>
            <a:off x="1476375" y="1125538"/>
            <a:ext cx="6408738" cy="5399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eaLnBrk="1" hangingPunct="1">
              <a:spcBef>
                <a:spcPct val="0"/>
              </a:spcBef>
              <a:buFontTx/>
              <a:buNone/>
            </a:pPr>
            <a:r>
              <a:rPr lang="en-US" altLang="zh-TW" b="1" dirty="0">
                <a:solidFill>
                  <a:srgbClr val="0000FF"/>
                </a:solidFill>
                <a:latin typeface="Times New Roman" panose="02020603050405020304" pitchFamily="18" charset="0"/>
                <a:ea typeface="標楷體" panose="03000509000000000000" pitchFamily="65" charset="-120"/>
              </a:rPr>
              <a:t>Cartesian coordinates:</a:t>
            </a:r>
            <a:br>
              <a:rPr lang="en-US" altLang="zh-TW" b="1" dirty="0">
                <a:solidFill>
                  <a:srgbClr val="0000FF"/>
                </a:solidFill>
                <a:latin typeface="Times New Roman" panose="02020603050405020304" pitchFamily="18" charset="0"/>
                <a:ea typeface="標楷體" panose="03000509000000000000" pitchFamily="65" charset="-120"/>
              </a:rPr>
            </a:br>
            <a:r>
              <a:rPr lang="en-US" altLang="zh-TW" sz="2800" b="1" dirty="0">
                <a:solidFill>
                  <a:srgbClr val="0000FF"/>
                </a:solidFill>
                <a:latin typeface="Times New Roman" panose="02020603050405020304" pitchFamily="18" charset="0"/>
                <a:ea typeface="標楷體" panose="03000509000000000000" pitchFamily="65" charset="-120"/>
              </a:rPr>
              <a:t/>
            </a:r>
            <a:br>
              <a:rPr lang="en-US" altLang="zh-TW" sz="2800" b="1" dirty="0">
                <a:solidFill>
                  <a:srgbClr val="0000FF"/>
                </a:solidFill>
                <a:latin typeface="Times New Roman" panose="02020603050405020304" pitchFamily="18" charset="0"/>
                <a:ea typeface="標楷體" panose="03000509000000000000" pitchFamily="65" charset="-120"/>
              </a:rPr>
            </a:br>
            <a:r>
              <a:rPr lang="en-US" altLang="zh-TW" b="1" i="1" dirty="0" err="1">
                <a:solidFill>
                  <a:srgbClr val="0000FF"/>
                </a:solidFill>
                <a:latin typeface="Times New Roman" panose="02020603050405020304" pitchFamily="18" charset="0"/>
                <a:ea typeface="標楷體" panose="03000509000000000000" pitchFamily="65" charset="-120"/>
              </a:rPr>
              <a:t>h</a:t>
            </a:r>
            <a:r>
              <a:rPr lang="en-US" altLang="zh-TW" b="1" i="1" baseline="-25000" dirty="0" err="1">
                <a:solidFill>
                  <a:srgbClr val="0000FF"/>
                </a:solidFill>
                <a:latin typeface="Times New Roman" panose="02020603050405020304" pitchFamily="18" charset="0"/>
                <a:ea typeface="標楷體" panose="03000509000000000000" pitchFamily="65" charset="-120"/>
              </a:rPr>
              <a:t>x</a:t>
            </a:r>
            <a:r>
              <a:rPr lang="en-US" altLang="zh-TW" b="1" dirty="0">
                <a:solidFill>
                  <a:srgbClr val="0000FF"/>
                </a:solidFill>
                <a:latin typeface="Times New Roman" panose="02020603050405020304" pitchFamily="18" charset="0"/>
                <a:ea typeface="標楷體" panose="03000509000000000000" pitchFamily="65" charset="-120"/>
              </a:rPr>
              <a:t> = 1, </a:t>
            </a:r>
            <a:r>
              <a:rPr lang="en-US" altLang="zh-TW" b="1" i="1" dirty="0" err="1">
                <a:solidFill>
                  <a:srgbClr val="0000FF"/>
                </a:solidFill>
                <a:latin typeface="Times New Roman" panose="02020603050405020304" pitchFamily="18" charset="0"/>
                <a:ea typeface="標楷體" panose="03000509000000000000" pitchFamily="65" charset="-120"/>
              </a:rPr>
              <a:t>h</a:t>
            </a:r>
            <a:r>
              <a:rPr lang="en-US" altLang="zh-TW" b="1" i="1" baseline="-25000" dirty="0" err="1">
                <a:solidFill>
                  <a:srgbClr val="0000FF"/>
                </a:solidFill>
                <a:latin typeface="Times New Roman" panose="02020603050405020304" pitchFamily="18" charset="0"/>
                <a:ea typeface="標楷體" panose="03000509000000000000" pitchFamily="65" charset="-120"/>
              </a:rPr>
              <a:t>y</a:t>
            </a:r>
            <a:r>
              <a:rPr lang="en-US" altLang="zh-TW" b="1" i="1" dirty="0">
                <a:solidFill>
                  <a:srgbClr val="0000FF"/>
                </a:solidFill>
                <a:latin typeface="Times New Roman" panose="02020603050405020304" pitchFamily="18" charset="0"/>
                <a:ea typeface="標楷體" panose="03000509000000000000" pitchFamily="65" charset="-120"/>
              </a:rPr>
              <a:t> </a:t>
            </a:r>
            <a:r>
              <a:rPr lang="en-US" altLang="zh-TW" b="1" dirty="0">
                <a:solidFill>
                  <a:srgbClr val="0000FF"/>
                </a:solidFill>
                <a:latin typeface="Times New Roman" panose="02020603050405020304" pitchFamily="18" charset="0"/>
                <a:ea typeface="標楷體" panose="03000509000000000000" pitchFamily="65" charset="-120"/>
              </a:rPr>
              <a:t>= 1, </a:t>
            </a:r>
            <a:r>
              <a:rPr lang="en-US" altLang="zh-TW" b="1" i="1" dirty="0" err="1">
                <a:solidFill>
                  <a:srgbClr val="0000FF"/>
                </a:solidFill>
                <a:latin typeface="Times New Roman" panose="02020603050405020304" pitchFamily="18" charset="0"/>
                <a:ea typeface="標楷體" panose="03000509000000000000" pitchFamily="65" charset="-120"/>
              </a:rPr>
              <a:t>h</a:t>
            </a:r>
            <a:r>
              <a:rPr lang="en-US" altLang="zh-TW" b="1" i="1" baseline="-25000" dirty="0" err="1">
                <a:solidFill>
                  <a:srgbClr val="0000FF"/>
                </a:solidFill>
                <a:latin typeface="Times New Roman" panose="02020603050405020304" pitchFamily="18" charset="0"/>
                <a:ea typeface="標楷體" panose="03000509000000000000" pitchFamily="65" charset="-120"/>
              </a:rPr>
              <a:t>z</a:t>
            </a:r>
            <a:r>
              <a:rPr lang="en-US" altLang="zh-TW" b="1" dirty="0">
                <a:solidFill>
                  <a:srgbClr val="0000FF"/>
                </a:solidFill>
                <a:latin typeface="Times New Roman" panose="02020603050405020304" pitchFamily="18" charset="0"/>
                <a:ea typeface="標楷體" panose="03000509000000000000" pitchFamily="65" charset="-120"/>
              </a:rPr>
              <a:t> =1</a:t>
            </a:r>
            <a:br>
              <a:rPr lang="en-US" altLang="zh-TW" b="1" dirty="0">
                <a:solidFill>
                  <a:srgbClr val="0000FF"/>
                </a:solidFill>
                <a:latin typeface="Times New Roman" panose="02020603050405020304" pitchFamily="18" charset="0"/>
                <a:ea typeface="標楷體" panose="03000509000000000000" pitchFamily="65" charset="-120"/>
              </a:rPr>
            </a:br>
            <a:r>
              <a:rPr lang="en-US" altLang="zh-TW" sz="2800" b="1" dirty="0">
                <a:solidFill>
                  <a:srgbClr val="0000FF"/>
                </a:solidFill>
                <a:latin typeface="Times New Roman" panose="02020603050405020304" pitchFamily="18" charset="0"/>
                <a:ea typeface="標楷體" panose="03000509000000000000" pitchFamily="65" charset="-120"/>
              </a:rPr>
              <a:t/>
            </a:r>
            <a:br>
              <a:rPr lang="en-US" altLang="zh-TW" sz="2800" b="1" dirty="0">
                <a:solidFill>
                  <a:srgbClr val="0000FF"/>
                </a:solidFill>
                <a:latin typeface="Times New Roman" panose="02020603050405020304" pitchFamily="18" charset="0"/>
                <a:ea typeface="標楷體" panose="03000509000000000000" pitchFamily="65" charset="-120"/>
              </a:rPr>
            </a:br>
            <a:r>
              <a:rPr lang="en-US" altLang="zh-TW" b="1" dirty="0">
                <a:solidFill>
                  <a:srgbClr val="0000FF"/>
                </a:solidFill>
                <a:latin typeface="Times New Roman" panose="02020603050405020304" pitchFamily="18" charset="0"/>
                <a:ea typeface="標楷體" panose="03000509000000000000" pitchFamily="65" charset="-120"/>
              </a:rPr>
              <a:t>cylindrical coordinates (</a:t>
            </a:r>
            <a:r>
              <a:rPr lang="en-US" altLang="zh-TW" b="1" i="1" dirty="0">
                <a:solidFill>
                  <a:srgbClr val="0000FF"/>
                </a:solidFill>
                <a:latin typeface="Times New Roman" panose="02020603050405020304" pitchFamily="18" charset="0"/>
                <a:ea typeface="標楷體" panose="03000509000000000000" pitchFamily="65" charset="-120"/>
              </a:rPr>
              <a:t>r, </a:t>
            </a:r>
            <a:r>
              <a:rPr lang="el-GR" altLang="zh-TW" b="1" i="1" dirty="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φ</a:t>
            </a:r>
            <a:r>
              <a:rPr lang="en-US" altLang="zh-TW" b="1" i="1" dirty="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 z</a:t>
            </a:r>
            <a:r>
              <a:rPr lang="en-US" altLang="zh-TW" b="1" dirty="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 </a:t>
            </a:r>
            <a:br>
              <a:rPr lang="en-US" altLang="zh-TW" b="1" dirty="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br>
            <a:r>
              <a:rPr lang="en-US" altLang="zh-TW" sz="2800" b="1" dirty="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
            </a:r>
            <a:br>
              <a:rPr lang="en-US" altLang="zh-TW" sz="2800" b="1" dirty="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br>
            <a:r>
              <a:rPr lang="en-US" altLang="zh-TW" b="1" i="1" dirty="0" err="1">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h</a:t>
            </a:r>
            <a:r>
              <a:rPr lang="en-US" altLang="zh-TW" b="1" i="1" baseline="-25000" dirty="0" err="1">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r</a:t>
            </a:r>
            <a:r>
              <a:rPr lang="en-US" altLang="zh-TW" b="1" dirty="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 = 1, </a:t>
            </a:r>
            <a:r>
              <a:rPr lang="en-US" altLang="zh-TW" b="1" i="1" dirty="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h</a:t>
            </a:r>
            <a:r>
              <a:rPr lang="el-GR" altLang="zh-TW" b="1" i="1" baseline="-25000" dirty="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φ</a:t>
            </a:r>
            <a:r>
              <a:rPr lang="en-US" altLang="zh-TW" b="1" dirty="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 = r, </a:t>
            </a:r>
            <a:r>
              <a:rPr lang="en-US" altLang="zh-TW" b="1" i="1" dirty="0" err="1">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h</a:t>
            </a:r>
            <a:r>
              <a:rPr lang="en-US" altLang="zh-TW" b="1" i="1" baseline="-25000" dirty="0" err="1">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z</a:t>
            </a:r>
            <a:r>
              <a:rPr lang="en-US" altLang="zh-TW" b="1" dirty="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 = 1</a:t>
            </a:r>
            <a:br>
              <a:rPr lang="en-US" altLang="zh-TW" b="1" dirty="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br>
            <a:r>
              <a:rPr lang="en-US" altLang="zh-TW" sz="2800" b="1" dirty="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
            </a:r>
            <a:br>
              <a:rPr lang="en-US" altLang="zh-TW" sz="2800" b="1" dirty="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br>
            <a:r>
              <a:rPr lang="en-US" altLang="zh-TW" b="1" dirty="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spherical coordinates (</a:t>
            </a:r>
            <a:r>
              <a:rPr lang="en-US" altLang="zh-TW" b="1" i="1" dirty="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R, </a:t>
            </a:r>
            <a:r>
              <a:rPr lang="el-GR" altLang="zh-TW" b="1" i="1" dirty="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θ</a:t>
            </a:r>
            <a:r>
              <a:rPr lang="en-US" altLang="zh-TW" b="1" i="1" dirty="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 </a:t>
            </a:r>
            <a:r>
              <a:rPr lang="el-GR" altLang="zh-TW" b="1" i="1" dirty="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φ</a:t>
            </a:r>
            <a:r>
              <a:rPr lang="en-US" altLang="zh-TW" b="1" dirty="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a:t>
            </a:r>
            <a:r>
              <a:rPr lang="en-US" altLang="zh-TW" b="1" dirty="0">
                <a:solidFill>
                  <a:srgbClr val="0000FF"/>
                </a:solidFill>
                <a:latin typeface="Times New Roman" panose="02020603050405020304" pitchFamily="18" charset="0"/>
                <a:ea typeface="標楷體" panose="03000509000000000000" pitchFamily="65" charset="-120"/>
              </a:rPr>
              <a:t>:</a:t>
            </a:r>
            <a:br>
              <a:rPr lang="en-US" altLang="zh-TW" b="1" dirty="0">
                <a:solidFill>
                  <a:srgbClr val="0000FF"/>
                </a:solidFill>
                <a:latin typeface="Times New Roman" panose="02020603050405020304" pitchFamily="18" charset="0"/>
                <a:ea typeface="標楷體" panose="03000509000000000000" pitchFamily="65" charset="-120"/>
              </a:rPr>
            </a:br>
            <a:r>
              <a:rPr lang="en-US" altLang="zh-TW" sz="2800" b="1" dirty="0">
                <a:solidFill>
                  <a:srgbClr val="0000FF"/>
                </a:solidFill>
                <a:latin typeface="Times New Roman" panose="02020603050405020304" pitchFamily="18" charset="0"/>
                <a:ea typeface="標楷體" panose="03000509000000000000" pitchFamily="65" charset="-120"/>
              </a:rPr>
              <a:t/>
            </a:r>
            <a:br>
              <a:rPr lang="en-US" altLang="zh-TW" sz="2800" b="1" dirty="0">
                <a:solidFill>
                  <a:srgbClr val="0000FF"/>
                </a:solidFill>
                <a:latin typeface="Times New Roman" panose="02020603050405020304" pitchFamily="18" charset="0"/>
                <a:ea typeface="標楷體" panose="03000509000000000000" pitchFamily="65" charset="-120"/>
              </a:rPr>
            </a:br>
            <a:r>
              <a:rPr lang="en-US" altLang="zh-TW" b="1" i="1" dirty="0" err="1">
                <a:solidFill>
                  <a:srgbClr val="0000FF"/>
                </a:solidFill>
                <a:latin typeface="Times New Roman" panose="02020603050405020304" pitchFamily="18" charset="0"/>
                <a:ea typeface="標楷體" panose="03000509000000000000" pitchFamily="65" charset="-120"/>
              </a:rPr>
              <a:t>h</a:t>
            </a:r>
            <a:r>
              <a:rPr lang="en-US" altLang="zh-TW" b="1" i="1" baseline="-25000" dirty="0" err="1">
                <a:solidFill>
                  <a:srgbClr val="0000FF"/>
                </a:solidFill>
                <a:latin typeface="Times New Roman" panose="02020603050405020304" pitchFamily="18" charset="0"/>
                <a:ea typeface="標楷體" panose="03000509000000000000" pitchFamily="65" charset="-120"/>
              </a:rPr>
              <a:t>R</a:t>
            </a:r>
            <a:r>
              <a:rPr lang="en-US" altLang="zh-TW" b="1" dirty="0">
                <a:solidFill>
                  <a:srgbClr val="0000FF"/>
                </a:solidFill>
                <a:latin typeface="Times New Roman" panose="02020603050405020304" pitchFamily="18" charset="0"/>
                <a:ea typeface="標楷體" panose="03000509000000000000" pitchFamily="65" charset="-120"/>
              </a:rPr>
              <a:t> = 1, </a:t>
            </a:r>
            <a:r>
              <a:rPr lang="en-US" altLang="zh-TW" b="1" i="1" dirty="0">
                <a:solidFill>
                  <a:srgbClr val="0000FF"/>
                </a:solidFill>
                <a:latin typeface="Times New Roman" panose="02020603050405020304" pitchFamily="18" charset="0"/>
                <a:ea typeface="標楷體" panose="03000509000000000000" pitchFamily="65" charset="-120"/>
              </a:rPr>
              <a:t>h</a:t>
            </a:r>
            <a:r>
              <a:rPr lang="el-GR" altLang="zh-TW" b="1" i="1" baseline="-25000" dirty="0">
                <a:solidFill>
                  <a:srgbClr val="0000FF"/>
                </a:solidFill>
                <a:latin typeface="Times New Roman" panose="02020603050405020304" pitchFamily="18" charset="0"/>
                <a:ea typeface="標楷體" panose="03000509000000000000" pitchFamily="65" charset="-120"/>
              </a:rPr>
              <a:t>θ</a:t>
            </a:r>
            <a:r>
              <a:rPr lang="en-US" altLang="zh-TW" b="1" dirty="0">
                <a:solidFill>
                  <a:srgbClr val="0000FF"/>
                </a:solidFill>
                <a:latin typeface="Times New Roman" panose="02020603050405020304" pitchFamily="18" charset="0"/>
                <a:ea typeface="標楷體" panose="03000509000000000000" pitchFamily="65" charset="-120"/>
              </a:rPr>
              <a:t> = R, </a:t>
            </a:r>
            <a:r>
              <a:rPr lang="en-US" altLang="zh-TW" b="1" i="1" dirty="0">
                <a:solidFill>
                  <a:srgbClr val="0000FF"/>
                </a:solidFill>
                <a:latin typeface="Times New Roman" panose="02020603050405020304" pitchFamily="18" charset="0"/>
                <a:ea typeface="標楷體" panose="03000509000000000000" pitchFamily="65" charset="-120"/>
              </a:rPr>
              <a:t>h</a:t>
            </a:r>
            <a:r>
              <a:rPr lang="el-GR" altLang="zh-TW" b="1" i="1" baseline="-25000" dirty="0">
                <a:solidFill>
                  <a:srgbClr val="0000FF"/>
                </a:solidFill>
                <a:latin typeface="Times New Roman" panose="02020603050405020304" pitchFamily="18" charset="0"/>
                <a:ea typeface="標楷體" panose="03000509000000000000" pitchFamily="65" charset="-120"/>
              </a:rPr>
              <a:t>φ</a:t>
            </a:r>
            <a:r>
              <a:rPr lang="en-US" altLang="zh-TW" b="1" dirty="0">
                <a:solidFill>
                  <a:srgbClr val="0000FF"/>
                </a:solidFill>
                <a:latin typeface="Times New Roman" panose="02020603050405020304" pitchFamily="18" charset="0"/>
                <a:ea typeface="標楷體" panose="03000509000000000000" pitchFamily="65" charset="-120"/>
              </a:rPr>
              <a:t> = r = </a:t>
            </a:r>
            <a:r>
              <a:rPr lang="en-US" altLang="zh-TW" b="1" dirty="0" err="1">
                <a:solidFill>
                  <a:srgbClr val="0000FF"/>
                </a:solidFill>
                <a:latin typeface="Times New Roman" panose="02020603050405020304" pitchFamily="18" charset="0"/>
                <a:ea typeface="標楷體" panose="03000509000000000000" pitchFamily="65" charset="-120"/>
              </a:rPr>
              <a:t>Rsin</a:t>
            </a:r>
            <a:r>
              <a:rPr lang="el-GR" altLang="zh-TW" b="1" dirty="0">
                <a:solidFill>
                  <a:srgbClr val="0000FF"/>
                </a:solidFill>
                <a:latin typeface="Times New Roman" panose="02020603050405020304" pitchFamily="18" charset="0"/>
                <a:ea typeface="標楷體" panose="03000509000000000000" pitchFamily="65" charset="-120"/>
              </a:rPr>
              <a:t>θ</a:t>
            </a:r>
          </a:p>
        </p:txBody>
      </p:sp>
    </p:spTree>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投影片編號版面配置區 5"/>
          <p:cNvSpPr txBox="1">
            <a:spLocks noGrp="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lgn="r" eaLnBrk="1" hangingPunct="1">
              <a:spcBef>
                <a:spcPct val="0"/>
              </a:spcBef>
              <a:buFontTx/>
              <a:buNone/>
            </a:pPr>
            <a:fld id="{C27B2B59-26E4-45D7-988C-10E57E3D588A}" type="slidenum">
              <a:rPr lang="en-US" altLang="zh-TW" sz="1400"/>
              <a:pPr algn="r" eaLnBrk="1" hangingPunct="1">
                <a:spcBef>
                  <a:spcPct val="0"/>
                </a:spcBef>
                <a:buFontTx/>
                <a:buNone/>
              </a:pPr>
              <a:t>111</a:t>
            </a:fld>
            <a:endParaRPr lang="en-US" altLang="zh-TW" sz="1400"/>
          </a:p>
        </p:txBody>
      </p:sp>
      <p:sp>
        <p:nvSpPr>
          <p:cNvPr id="111619" name="Rectangle 2"/>
          <p:cNvSpPr>
            <a:spLocks noGrp="1" noChangeArrowheads="1"/>
          </p:cNvSpPr>
          <p:nvPr>
            <p:ph type="ctrTitle" idx="4294967295"/>
          </p:nvPr>
        </p:nvSpPr>
        <p:spPr>
          <a:xfrm>
            <a:off x="0" y="620713"/>
            <a:ext cx="9144000" cy="503237"/>
          </a:xfrm>
        </p:spPr>
        <p:txBody>
          <a:bodyPr/>
          <a:lstStyle/>
          <a:p>
            <a:pPr eaLnBrk="1" hangingPunct="1"/>
            <a:r>
              <a:rPr lang="en-US" altLang="zh-TW" sz="4000" b="1" i="1" u="sng" smtClean="0">
                <a:solidFill>
                  <a:srgbClr val="FF0000"/>
                </a:solidFill>
                <a:latin typeface="Georgia" panose="02040502050405020303" pitchFamily="18" charset="0"/>
              </a:rPr>
              <a:t>Metric Coefficients</a:t>
            </a:r>
          </a:p>
        </p:txBody>
      </p:sp>
      <p:sp>
        <p:nvSpPr>
          <p:cNvPr id="111620" name="Rectangle 4"/>
          <p:cNvSpPr>
            <a:spLocks noChangeArrowheads="1"/>
          </p:cNvSpPr>
          <p:nvPr/>
        </p:nvSpPr>
        <p:spPr bwMode="auto">
          <a:xfrm>
            <a:off x="468313" y="3573463"/>
            <a:ext cx="82804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23767" tIns="79350" rIns="0" bIns="0" anchor="ctr">
            <a:spAutoFit/>
          </a:bodyP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eaLnBrk="1" hangingPunct="1">
              <a:spcBef>
                <a:spcPct val="0"/>
              </a:spcBef>
              <a:buFontTx/>
              <a:buNone/>
            </a:pPr>
            <a:r>
              <a:rPr lang="en-US" altLang="zh-TW" sz="2600" b="1">
                <a:solidFill>
                  <a:srgbClr val="0000FF"/>
                </a:solidFill>
                <a:latin typeface="Times New Roman" panose="02020603050405020304" pitchFamily="18" charset="0"/>
                <a:ea typeface="標楷體" panose="03000509000000000000" pitchFamily="65" charset="-120"/>
              </a:rPr>
              <a:t>  </a:t>
            </a:r>
          </a:p>
        </p:txBody>
      </p:sp>
      <p:pic>
        <p:nvPicPr>
          <p:cNvPr id="111621"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850" y="1700213"/>
            <a:ext cx="8532813" cy="458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投影片編號版面配置區 5"/>
          <p:cNvSpPr txBox="1">
            <a:spLocks noGrp="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lgn="r" eaLnBrk="1" hangingPunct="1">
              <a:spcBef>
                <a:spcPct val="0"/>
              </a:spcBef>
              <a:buFontTx/>
              <a:buNone/>
            </a:pPr>
            <a:fld id="{F80632F3-D8F8-4B56-A2F6-8D267C55053A}" type="slidenum">
              <a:rPr lang="en-US" altLang="zh-TW" sz="1400"/>
              <a:pPr algn="r" eaLnBrk="1" hangingPunct="1">
                <a:spcBef>
                  <a:spcPct val="0"/>
                </a:spcBef>
                <a:buFontTx/>
                <a:buNone/>
              </a:pPr>
              <a:t>112</a:t>
            </a:fld>
            <a:endParaRPr lang="en-US" altLang="zh-TW" sz="1400"/>
          </a:p>
        </p:txBody>
      </p:sp>
      <p:sp>
        <p:nvSpPr>
          <p:cNvPr id="112643" name="Rectangle 2"/>
          <p:cNvSpPr>
            <a:spLocks noGrp="1" noChangeArrowheads="1"/>
          </p:cNvSpPr>
          <p:nvPr>
            <p:ph type="ctrTitle" idx="4294967295"/>
          </p:nvPr>
        </p:nvSpPr>
        <p:spPr>
          <a:xfrm>
            <a:off x="0" y="404813"/>
            <a:ext cx="9144000" cy="503237"/>
          </a:xfrm>
        </p:spPr>
        <p:txBody>
          <a:bodyPr/>
          <a:lstStyle/>
          <a:p>
            <a:pPr eaLnBrk="1" hangingPunct="1"/>
            <a:r>
              <a:rPr lang="en-US" altLang="zh-TW" sz="4000" b="1" i="1" u="sng" smtClean="0">
                <a:solidFill>
                  <a:srgbClr val="FF0000"/>
                </a:solidFill>
                <a:latin typeface="Georgia" panose="02040502050405020303" pitchFamily="18" charset="0"/>
              </a:rPr>
              <a:t>Position Vector</a:t>
            </a:r>
          </a:p>
        </p:txBody>
      </p:sp>
      <p:sp>
        <p:nvSpPr>
          <p:cNvPr id="112644" name="Rectangle 3"/>
          <p:cNvSpPr>
            <a:spLocks noGrp="1" noChangeArrowheads="1"/>
          </p:cNvSpPr>
          <p:nvPr>
            <p:ph type="subTitle" idx="4294967295"/>
          </p:nvPr>
        </p:nvSpPr>
        <p:spPr>
          <a:xfrm>
            <a:off x="827088" y="1844675"/>
            <a:ext cx="7489825" cy="4321175"/>
          </a:xfrm>
        </p:spPr>
        <p:txBody>
          <a:bodyPr/>
          <a:lstStyle/>
          <a:p>
            <a:pPr marL="0" indent="0" algn="ctr" eaLnBrk="1" hangingPunct="1">
              <a:buFontTx/>
              <a:buNone/>
            </a:pPr>
            <a:r>
              <a:rPr lang="en-US" altLang="zh-TW" sz="2400" b="1" smtClean="0">
                <a:solidFill>
                  <a:srgbClr val="00CC00"/>
                </a:solidFill>
              </a:rPr>
              <a:t> </a:t>
            </a:r>
          </a:p>
        </p:txBody>
      </p:sp>
      <p:sp>
        <p:nvSpPr>
          <p:cNvPr id="112645" name="Rectangle 4"/>
          <p:cNvSpPr>
            <a:spLocks noChangeArrowheads="1"/>
          </p:cNvSpPr>
          <p:nvPr/>
        </p:nvSpPr>
        <p:spPr bwMode="auto">
          <a:xfrm>
            <a:off x="468313" y="3573463"/>
            <a:ext cx="82804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23767" tIns="79350" rIns="0" bIns="0" anchor="ctr">
            <a:spAutoFit/>
          </a:bodyP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eaLnBrk="1" hangingPunct="1">
              <a:spcBef>
                <a:spcPct val="0"/>
              </a:spcBef>
              <a:buFontTx/>
              <a:buNone/>
            </a:pPr>
            <a:r>
              <a:rPr lang="en-US" altLang="zh-TW" sz="2600" b="1">
                <a:solidFill>
                  <a:srgbClr val="0000FF"/>
                </a:solidFill>
                <a:latin typeface="Times New Roman" panose="02020603050405020304" pitchFamily="18" charset="0"/>
                <a:ea typeface="標楷體" panose="03000509000000000000" pitchFamily="65" charset="-120"/>
              </a:rPr>
              <a:t>  </a:t>
            </a:r>
          </a:p>
        </p:txBody>
      </p:sp>
      <p:sp>
        <p:nvSpPr>
          <p:cNvPr id="112646" name="Rectangle 5"/>
          <p:cNvSpPr>
            <a:spLocks noChangeArrowheads="1"/>
          </p:cNvSpPr>
          <p:nvPr/>
        </p:nvSpPr>
        <p:spPr bwMode="auto">
          <a:xfrm>
            <a:off x="250825" y="1125538"/>
            <a:ext cx="8642350" cy="5399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eaLnBrk="1" hangingPunct="1">
              <a:spcBef>
                <a:spcPct val="0"/>
              </a:spcBef>
              <a:buFontTx/>
              <a:buNone/>
            </a:pPr>
            <a:r>
              <a:rPr lang="en-US" altLang="zh-TW" sz="2900" b="1">
                <a:solidFill>
                  <a:srgbClr val="0000FF"/>
                </a:solidFill>
                <a:latin typeface="Times New Roman" panose="02020603050405020304" pitchFamily="18" charset="0"/>
                <a:ea typeface="標楷體" panose="03000509000000000000" pitchFamily="65" charset="-120"/>
              </a:rPr>
              <a:t>A vector is generally not a coordinate or coordinates </a:t>
            </a:r>
            <a:br>
              <a:rPr lang="en-US" altLang="zh-TW" sz="2900" b="1">
                <a:solidFill>
                  <a:srgbClr val="0000FF"/>
                </a:solidFill>
                <a:latin typeface="Times New Roman" panose="02020603050405020304" pitchFamily="18" charset="0"/>
                <a:ea typeface="標楷體" panose="03000509000000000000" pitchFamily="65" charset="-120"/>
              </a:rPr>
            </a:br>
            <a:r>
              <a:rPr lang="en-US" altLang="zh-TW" sz="2900" b="1">
                <a:solidFill>
                  <a:srgbClr val="0000FF"/>
                </a:solidFill>
                <a:latin typeface="Times New Roman" panose="02020603050405020304" pitchFamily="18" charset="0"/>
                <a:ea typeface="標楷體" panose="03000509000000000000" pitchFamily="65" charset="-120"/>
              </a:rPr>
              <a:t>which are used to describe </a:t>
            </a:r>
            <a:br>
              <a:rPr lang="en-US" altLang="zh-TW" sz="2900" b="1">
                <a:solidFill>
                  <a:srgbClr val="0000FF"/>
                </a:solidFill>
                <a:latin typeface="Times New Roman" panose="02020603050405020304" pitchFamily="18" charset="0"/>
                <a:ea typeface="標楷體" panose="03000509000000000000" pitchFamily="65" charset="-120"/>
              </a:rPr>
            </a:br>
            <a:r>
              <a:rPr lang="en-US" altLang="zh-TW" sz="2900" b="1">
                <a:solidFill>
                  <a:srgbClr val="0000FF"/>
                </a:solidFill>
                <a:latin typeface="Times New Roman" panose="02020603050405020304" pitchFamily="18" charset="0"/>
                <a:ea typeface="標楷體" panose="03000509000000000000" pitchFamily="65" charset="-120"/>
              </a:rPr>
              <a:t>the position of a point in space.</a:t>
            </a:r>
            <a:br>
              <a:rPr lang="en-US" altLang="zh-TW" sz="2900" b="1">
                <a:solidFill>
                  <a:srgbClr val="0000FF"/>
                </a:solidFill>
                <a:latin typeface="Times New Roman" panose="02020603050405020304" pitchFamily="18" charset="0"/>
                <a:ea typeface="標楷體" panose="03000509000000000000" pitchFamily="65" charset="-120"/>
              </a:rPr>
            </a:br>
            <a:r>
              <a:rPr lang="en-US" altLang="zh-TW" sz="2900" b="1">
                <a:solidFill>
                  <a:srgbClr val="0000FF"/>
                </a:solidFill>
                <a:latin typeface="Times New Roman" panose="02020603050405020304" pitchFamily="18" charset="0"/>
                <a:ea typeface="標楷體" panose="03000509000000000000" pitchFamily="65" charset="-120"/>
              </a:rPr>
              <a:t/>
            </a:r>
            <a:br>
              <a:rPr lang="en-US" altLang="zh-TW" sz="2900" b="1">
                <a:solidFill>
                  <a:srgbClr val="0000FF"/>
                </a:solidFill>
                <a:latin typeface="Times New Roman" panose="02020603050405020304" pitchFamily="18" charset="0"/>
                <a:ea typeface="標楷體" panose="03000509000000000000" pitchFamily="65" charset="-120"/>
              </a:rPr>
            </a:br>
            <a:r>
              <a:rPr lang="en-US" altLang="zh-TW" sz="2900" b="1">
                <a:solidFill>
                  <a:srgbClr val="0000FF"/>
                </a:solidFill>
                <a:latin typeface="Times New Roman" panose="02020603050405020304" pitchFamily="18" charset="0"/>
                <a:ea typeface="標楷體" panose="03000509000000000000" pitchFamily="65" charset="-120"/>
              </a:rPr>
              <a:t>However, in geometry, </a:t>
            </a:r>
            <a:br>
              <a:rPr lang="en-US" altLang="zh-TW" sz="2900" b="1">
                <a:solidFill>
                  <a:srgbClr val="0000FF"/>
                </a:solidFill>
                <a:latin typeface="Times New Roman" panose="02020603050405020304" pitchFamily="18" charset="0"/>
                <a:ea typeface="標楷體" panose="03000509000000000000" pitchFamily="65" charset="-120"/>
              </a:rPr>
            </a:br>
            <a:r>
              <a:rPr lang="en-US" altLang="zh-TW" sz="2900" b="1">
                <a:solidFill>
                  <a:srgbClr val="0000FF"/>
                </a:solidFill>
                <a:latin typeface="Times New Roman" panose="02020603050405020304" pitchFamily="18" charset="0"/>
                <a:ea typeface="標楷體" panose="03000509000000000000" pitchFamily="65" charset="-120"/>
              </a:rPr>
              <a:t>a position, location, or radius vector is a vector </a:t>
            </a:r>
            <a:br>
              <a:rPr lang="en-US" altLang="zh-TW" sz="2900" b="1">
                <a:solidFill>
                  <a:srgbClr val="0000FF"/>
                </a:solidFill>
                <a:latin typeface="Times New Roman" panose="02020603050405020304" pitchFamily="18" charset="0"/>
                <a:ea typeface="標楷體" panose="03000509000000000000" pitchFamily="65" charset="-120"/>
              </a:rPr>
            </a:br>
            <a:r>
              <a:rPr lang="en-US" altLang="zh-TW" sz="2900" b="1">
                <a:solidFill>
                  <a:srgbClr val="0000FF"/>
                </a:solidFill>
                <a:latin typeface="Times New Roman" panose="02020603050405020304" pitchFamily="18" charset="0"/>
                <a:ea typeface="標楷體" panose="03000509000000000000" pitchFamily="65" charset="-120"/>
              </a:rPr>
              <a:t>which represents the position of a point P in space </a:t>
            </a:r>
            <a:br>
              <a:rPr lang="en-US" altLang="zh-TW" sz="2900" b="1">
                <a:solidFill>
                  <a:srgbClr val="0000FF"/>
                </a:solidFill>
                <a:latin typeface="Times New Roman" panose="02020603050405020304" pitchFamily="18" charset="0"/>
                <a:ea typeface="標楷體" panose="03000509000000000000" pitchFamily="65" charset="-120"/>
              </a:rPr>
            </a:br>
            <a:r>
              <a:rPr lang="en-US" altLang="zh-TW" sz="2900" b="1">
                <a:solidFill>
                  <a:srgbClr val="0000FF"/>
                </a:solidFill>
                <a:latin typeface="Times New Roman" panose="02020603050405020304" pitchFamily="18" charset="0"/>
                <a:ea typeface="標楷體" panose="03000509000000000000" pitchFamily="65" charset="-120"/>
              </a:rPr>
              <a:t>in relation to an arbitrary reference origin O. </a:t>
            </a:r>
            <a:br>
              <a:rPr lang="en-US" altLang="zh-TW" sz="2900" b="1">
                <a:solidFill>
                  <a:srgbClr val="0000FF"/>
                </a:solidFill>
                <a:latin typeface="Times New Roman" panose="02020603050405020304" pitchFamily="18" charset="0"/>
                <a:ea typeface="標楷體" panose="03000509000000000000" pitchFamily="65" charset="-120"/>
              </a:rPr>
            </a:br>
            <a:r>
              <a:rPr lang="en-US" altLang="zh-TW" sz="2900" b="1">
                <a:solidFill>
                  <a:srgbClr val="0000FF"/>
                </a:solidFill>
                <a:latin typeface="Times New Roman" panose="02020603050405020304" pitchFamily="18" charset="0"/>
                <a:ea typeface="標楷體" panose="03000509000000000000" pitchFamily="65" charset="-120"/>
              </a:rPr>
              <a:t/>
            </a:r>
            <a:br>
              <a:rPr lang="en-US" altLang="zh-TW" sz="2900" b="1">
                <a:solidFill>
                  <a:srgbClr val="0000FF"/>
                </a:solidFill>
                <a:latin typeface="Times New Roman" panose="02020603050405020304" pitchFamily="18" charset="0"/>
                <a:ea typeface="標楷體" panose="03000509000000000000" pitchFamily="65" charset="-120"/>
              </a:rPr>
            </a:br>
            <a:r>
              <a:rPr lang="en-US" altLang="zh-TW" sz="2900" b="1">
                <a:solidFill>
                  <a:srgbClr val="0000FF"/>
                </a:solidFill>
                <a:latin typeface="Times New Roman" panose="02020603050405020304" pitchFamily="18" charset="0"/>
                <a:ea typeface="標楷體" panose="03000509000000000000" pitchFamily="65" charset="-120"/>
              </a:rPr>
              <a:t>It corresponds to the displacement from O to P. The concept applies to 2- or 3-dimensional space.</a:t>
            </a:r>
          </a:p>
        </p:txBody>
      </p:sp>
    </p:spTree>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fld id="{F6E551B9-C258-4F6C-B87B-3C4D10266A7C}" type="slidenum">
              <a:rPr lang="en-US" altLang="zh-TW" smtClean="0"/>
              <a:pPr/>
              <a:t>113</a:t>
            </a:fld>
            <a:endParaRPr lang="en-US" altLang="zh-TW"/>
          </a:p>
        </p:txBody>
      </p:sp>
      <p:sp>
        <p:nvSpPr>
          <p:cNvPr id="3" name="Rectangle 2"/>
          <p:cNvSpPr txBox="1">
            <a:spLocks noChangeArrowheads="1"/>
          </p:cNvSpPr>
          <p:nvPr/>
        </p:nvSpPr>
        <p:spPr bwMode="auto">
          <a:xfrm>
            <a:off x="179388" y="549275"/>
            <a:ext cx="8785225"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Arial" charset="0"/>
                <a:ea typeface="新細明體" pitchFamily="18" charset="-120"/>
              </a:defRPr>
            </a:lvl2pPr>
            <a:lvl3pPr algn="ctr" rtl="0" eaLnBrk="0" fontAlgn="base" hangingPunct="0">
              <a:spcBef>
                <a:spcPct val="0"/>
              </a:spcBef>
              <a:spcAft>
                <a:spcPct val="0"/>
              </a:spcAft>
              <a:defRPr kumimoji="1" sz="4400">
                <a:solidFill>
                  <a:schemeClr val="tx2"/>
                </a:solidFill>
                <a:latin typeface="Arial" charset="0"/>
                <a:ea typeface="新細明體" pitchFamily="18" charset="-120"/>
              </a:defRPr>
            </a:lvl3pPr>
            <a:lvl4pPr algn="ctr" rtl="0" eaLnBrk="0" fontAlgn="base" hangingPunct="0">
              <a:spcBef>
                <a:spcPct val="0"/>
              </a:spcBef>
              <a:spcAft>
                <a:spcPct val="0"/>
              </a:spcAft>
              <a:defRPr kumimoji="1" sz="4400">
                <a:solidFill>
                  <a:schemeClr val="tx2"/>
                </a:solidFill>
                <a:latin typeface="Arial" charset="0"/>
                <a:ea typeface="新細明體" pitchFamily="18" charset="-120"/>
              </a:defRPr>
            </a:lvl4pPr>
            <a:lvl5pPr algn="ctr" rtl="0" eaLnBrk="0" fontAlgn="base" hangingPunct="0">
              <a:spcBef>
                <a:spcPct val="0"/>
              </a:spcBef>
              <a:spcAft>
                <a:spcPct val="0"/>
              </a:spcAft>
              <a:defRPr kumimoji="1" sz="4400">
                <a:solidFill>
                  <a:schemeClr val="tx2"/>
                </a:solidFill>
                <a:latin typeface="Arial" charset="0"/>
                <a:ea typeface="新細明體" pitchFamily="18" charset="-120"/>
              </a:defRPr>
            </a:lvl5pPr>
            <a:lvl6pPr marL="457200" algn="ctr" rtl="0" fontAlgn="base">
              <a:spcBef>
                <a:spcPct val="0"/>
              </a:spcBef>
              <a:spcAft>
                <a:spcPct val="0"/>
              </a:spcAft>
              <a:defRPr kumimoji="1" sz="4400">
                <a:solidFill>
                  <a:schemeClr val="tx2"/>
                </a:solidFill>
                <a:latin typeface="Arial" charset="0"/>
                <a:ea typeface="新細明體" pitchFamily="18" charset="-120"/>
              </a:defRPr>
            </a:lvl6pPr>
            <a:lvl7pPr marL="914400" algn="ctr" rtl="0" fontAlgn="base">
              <a:spcBef>
                <a:spcPct val="0"/>
              </a:spcBef>
              <a:spcAft>
                <a:spcPct val="0"/>
              </a:spcAft>
              <a:defRPr kumimoji="1" sz="4400">
                <a:solidFill>
                  <a:schemeClr val="tx2"/>
                </a:solidFill>
                <a:latin typeface="Arial" charset="0"/>
                <a:ea typeface="新細明體" pitchFamily="18" charset="-120"/>
              </a:defRPr>
            </a:lvl7pPr>
            <a:lvl8pPr marL="1371600" algn="ctr" rtl="0" fontAlgn="base">
              <a:spcBef>
                <a:spcPct val="0"/>
              </a:spcBef>
              <a:spcAft>
                <a:spcPct val="0"/>
              </a:spcAft>
              <a:defRPr kumimoji="1" sz="4400">
                <a:solidFill>
                  <a:schemeClr val="tx2"/>
                </a:solidFill>
                <a:latin typeface="Arial" charset="0"/>
                <a:ea typeface="新細明體" pitchFamily="18" charset="-120"/>
              </a:defRPr>
            </a:lvl8pPr>
            <a:lvl9pPr marL="1828800" algn="ctr" rtl="0" fontAlgn="base">
              <a:spcBef>
                <a:spcPct val="0"/>
              </a:spcBef>
              <a:spcAft>
                <a:spcPct val="0"/>
              </a:spcAft>
              <a:defRPr kumimoji="1" sz="4400">
                <a:solidFill>
                  <a:schemeClr val="tx2"/>
                </a:solidFill>
                <a:latin typeface="Arial" charset="0"/>
                <a:ea typeface="新細明體" pitchFamily="18" charset="-120"/>
              </a:defRPr>
            </a:lvl9pPr>
          </a:lstStyle>
          <a:p>
            <a:pPr eaLnBrk="1" hangingPunct="1"/>
            <a:r>
              <a:rPr lang="en-US" altLang="zh-TW" sz="3600" b="1" i="1" u="sng" kern="0" smtClean="0">
                <a:solidFill>
                  <a:srgbClr val="FF0000"/>
                </a:solidFill>
                <a:latin typeface="Georgia" panose="02040502050405020303" pitchFamily="18" charset="0"/>
              </a:rPr>
              <a:t>Position Vector</a:t>
            </a:r>
          </a:p>
        </p:txBody>
      </p:sp>
      <p:sp>
        <p:nvSpPr>
          <p:cNvPr id="6" name="Rectangle 4"/>
          <p:cNvSpPr>
            <a:spLocks noChangeArrowheads="1"/>
          </p:cNvSpPr>
          <p:nvPr/>
        </p:nvSpPr>
        <p:spPr bwMode="auto">
          <a:xfrm>
            <a:off x="468313" y="3595688"/>
            <a:ext cx="82804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23767" tIns="79350" rIns="0" bIns="0" anchor="ctr">
            <a:spAutoFit/>
          </a:bodyP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eaLnBrk="1" hangingPunct="1">
              <a:spcBef>
                <a:spcPct val="0"/>
              </a:spcBef>
              <a:buFontTx/>
              <a:buNone/>
            </a:pPr>
            <a:r>
              <a:rPr lang="en-US" altLang="zh-TW" sz="2600" b="1">
                <a:solidFill>
                  <a:srgbClr val="0000FF"/>
                </a:solidFill>
                <a:latin typeface="Times New Roman" panose="02020603050405020304" pitchFamily="18" charset="0"/>
                <a:ea typeface="標楷體" panose="03000509000000000000" pitchFamily="65" charset="-120"/>
              </a:rPr>
              <a:t> </a:t>
            </a:r>
          </a:p>
        </p:txBody>
      </p:sp>
      <p:graphicFrame>
        <p:nvGraphicFramePr>
          <p:cNvPr id="7" name="Object 5"/>
          <p:cNvGraphicFramePr>
            <a:graphicFrameLocks noChangeAspect="1"/>
          </p:cNvGraphicFramePr>
          <p:nvPr/>
        </p:nvGraphicFramePr>
        <p:xfrm>
          <a:off x="274638" y="3603625"/>
          <a:ext cx="8555037" cy="2836863"/>
        </p:xfrm>
        <a:graphic>
          <a:graphicData uri="http://schemas.openxmlformats.org/presentationml/2006/ole">
            <mc:AlternateContent xmlns:mc="http://schemas.openxmlformats.org/markup-compatibility/2006">
              <mc:Choice xmlns:v="urn:schemas-microsoft-com:vml" Requires="v">
                <p:oleObj spid="_x0000_s187401" name="方程式" r:id="rId4" imgW="2184400" imgH="723900" progId="Equation.3">
                  <p:embed/>
                </p:oleObj>
              </mc:Choice>
              <mc:Fallback>
                <p:oleObj name="方程式" r:id="rId4" imgW="2184400" imgH="7239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4638" y="3603625"/>
                        <a:ext cx="8555037" cy="28368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 name="Rectangle 6"/>
          <p:cNvSpPr>
            <a:spLocks noChangeArrowheads="1"/>
          </p:cNvSpPr>
          <p:nvPr/>
        </p:nvSpPr>
        <p:spPr bwMode="auto">
          <a:xfrm>
            <a:off x="179388" y="1557338"/>
            <a:ext cx="8785225" cy="1655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eaLnBrk="1" hangingPunct="1">
              <a:spcBef>
                <a:spcPct val="0"/>
              </a:spcBef>
              <a:buFontTx/>
              <a:buNone/>
            </a:pPr>
            <a:r>
              <a:rPr lang="en-US" altLang="zh-TW" sz="3600" b="1" dirty="0">
                <a:solidFill>
                  <a:srgbClr val="0000FF"/>
                </a:solidFill>
                <a:latin typeface="Times New Roman" panose="02020603050405020304" pitchFamily="18" charset="0"/>
                <a:ea typeface="標楷體" panose="03000509000000000000" pitchFamily="65" charset="-120"/>
              </a:rPr>
              <a:t>The position vector is defined as the geometric vector going from the origin to the point of interest.</a:t>
            </a:r>
            <a:endParaRPr lang="el-GR" altLang="zh-TW" b="1" dirty="0">
              <a:solidFill>
                <a:srgbClr val="FF00FF"/>
              </a:solidFill>
              <a:latin typeface="Times New Roman" panose="02020603050405020304" pitchFamily="18" charset="0"/>
              <a:ea typeface="標楷體" panose="03000509000000000000" pitchFamily="65" charset="-120"/>
            </a:endParaRPr>
          </a:p>
        </p:txBody>
      </p:sp>
    </p:spTree>
    <p:extLst>
      <p:ext uri="{BB962C8B-B14F-4D97-AF65-F5344CB8AC3E}">
        <p14:creationId xmlns:p14="http://schemas.microsoft.com/office/powerpoint/2010/main" val="2894806923"/>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投影片編號版面配置區 3"/>
          <p:cNvSpPr txBox="1">
            <a:spLocks noGrp="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lgn="r" eaLnBrk="1" hangingPunct="1">
              <a:spcBef>
                <a:spcPct val="0"/>
              </a:spcBef>
              <a:buFontTx/>
              <a:buNone/>
            </a:pPr>
            <a:fld id="{7E6BDFA3-6DC9-4B8C-BF19-E023C0E1467E}" type="slidenum">
              <a:rPr lang="en-US" altLang="zh-TW" sz="1400"/>
              <a:pPr algn="r" eaLnBrk="1" hangingPunct="1">
                <a:spcBef>
                  <a:spcPct val="0"/>
                </a:spcBef>
                <a:buFontTx/>
                <a:buNone/>
              </a:pPr>
              <a:t>114</a:t>
            </a:fld>
            <a:endParaRPr lang="en-US" altLang="zh-TW" sz="1400"/>
          </a:p>
        </p:txBody>
      </p:sp>
      <p:pic>
        <p:nvPicPr>
          <p:cNvPr id="113667" name="Picture 2" descr="F01-3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00338" y="1341438"/>
            <a:ext cx="3667125" cy="5329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3668" name="Rectangle 3"/>
          <p:cNvSpPr>
            <a:spLocks noChangeArrowheads="1"/>
          </p:cNvSpPr>
          <p:nvPr/>
        </p:nvSpPr>
        <p:spPr bwMode="auto">
          <a:xfrm>
            <a:off x="323850" y="476250"/>
            <a:ext cx="8424863"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lgn="ctr" eaLnBrk="1" hangingPunct="1">
              <a:spcBef>
                <a:spcPct val="0"/>
              </a:spcBef>
              <a:buFontTx/>
              <a:buNone/>
            </a:pPr>
            <a:r>
              <a:rPr lang="en-US" altLang="zh-TW" sz="3600" b="1" i="1" u="sng">
                <a:solidFill>
                  <a:srgbClr val="FF0000"/>
                </a:solidFill>
                <a:latin typeface="Georgia" panose="02040502050405020303" pitchFamily="18" charset="0"/>
              </a:rPr>
              <a:t>Direction of Elemental Surface</a:t>
            </a:r>
          </a:p>
        </p:txBody>
      </p:sp>
    </p:spTree>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投影片編號版面配置區 6"/>
          <p:cNvSpPr txBox="1">
            <a:spLocks noGrp="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lgn="r" eaLnBrk="1" hangingPunct="1">
              <a:spcBef>
                <a:spcPct val="0"/>
              </a:spcBef>
              <a:buFontTx/>
              <a:buNone/>
            </a:pPr>
            <a:fld id="{D88B299E-28D8-4674-894D-3255D477181C}" type="slidenum">
              <a:rPr lang="en-US" altLang="zh-TW" sz="1400"/>
              <a:pPr algn="r" eaLnBrk="1" hangingPunct="1">
                <a:spcBef>
                  <a:spcPct val="0"/>
                </a:spcBef>
                <a:buFontTx/>
                <a:buNone/>
              </a:pPr>
              <a:t>115</a:t>
            </a:fld>
            <a:endParaRPr lang="en-US" altLang="zh-TW" sz="1400"/>
          </a:p>
        </p:txBody>
      </p:sp>
      <p:sp>
        <p:nvSpPr>
          <p:cNvPr id="114691" name="Text Box 3"/>
          <p:cNvSpPr txBox="1">
            <a:spLocks noChangeArrowheads="1"/>
          </p:cNvSpPr>
          <p:nvPr/>
        </p:nvSpPr>
        <p:spPr bwMode="auto">
          <a:xfrm>
            <a:off x="1020763" y="788988"/>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spcBef>
                <a:spcPct val="0"/>
              </a:spcBef>
              <a:buFontTx/>
              <a:buNone/>
            </a:pPr>
            <a:endParaRPr kumimoji="0" lang="en-US" altLang="en-US" sz="2400">
              <a:latin typeface="Times" panose="02020603050405020304" pitchFamily="18" charset="0"/>
            </a:endParaRPr>
          </a:p>
        </p:txBody>
      </p:sp>
      <p:sp>
        <p:nvSpPr>
          <p:cNvPr id="114692" name="Rectangle 8"/>
          <p:cNvSpPr>
            <a:spLocks noChangeArrowheads="1"/>
          </p:cNvSpPr>
          <p:nvPr/>
        </p:nvSpPr>
        <p:spPr bwMode="auto">
          <a:xfrm>
            <a:off x="323850" y="476250"/>
            <a:ext cx="8424863"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lgn="ctr" eaLnBrk="1" hangingPunct="1">
              <a:spcBef>
                <a:spcPct val="0"/>
              </a:spcBef>
              <a:buFontTx/>
              <a:buNone/>
            </a:pPr>
            <a:r>
              <a:rPr lang="en-US" altLang="zh-TW" sz="3600" b="1" i="1" u="sng">
                <a:solidFill>
                  <a:srgbClr val="FF0000"/>
                </a:solidFill>
                <a:latin typeface="Georgia" panose="02040502050405020303" pitchFamily="18" charset="0"/>
              </a:rPr>
              <a:t>Dot or Scalar Product</a:t>
            </a:r>
          </a:p>
        </p:txBody>
      </p:sp>
      <p:pic>
        <p:nvPicPr>
          <p:cNvPr id="114693"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850" y="1412875"/>
            <a:ext cx="8532813" cy="4894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投影片編號版面配置區 6"/>
          <p:cNvSpPr txBox="1">
            <a:spLocks noGrp="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lgn="r" eaLnBrk="1" hangingPunct="1">
              <a:spcBef>
                <a:spcPct val="0"/>
              </a:spcBef>
              <a:buFontTx/>
              <a:buNone/>
            </a:pPr>
            <a:fld id="{D9215CF6-4455-4C40-B316-FF9C10A8830D}" type="slidenum">
              <a:rPr lang="en-US" altLang="zh-TW" sz="1400"/>
              <a:pPr algn="r" eaLnBrk="1" hangingPunct="1">
                <a:spcBef>
                  <a:spcPct val="0"/>
                </a:spcBef>
                <a:buFontTx/>
                <a:buNone/>
              </a:pPr>
              <a:t>116</a:t>
            </a:fld>
            <a:endParaRPr lang="en-US" altLang="zh-TW" sz="1400"/>
          </a:p>
        </p:txBody>
      </p:sp>
      <p:sp>
        <p:nvSpPr>
          <p:cNvPr id="115715" name="Text Box 3"/>
          <p:cNvSpPr txBox="1">
            <a:spLocks noChangeArrowheads="1"/>
          </p:cNvSpPr>
          <p:nvPr/>
        </p:nvSpPr>
        <p:spPr bwMode="auto">
          <a:xfrm>
            <a:off x="1020763" y="788988"/>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spcBef>
                <a:spcPct val="0"/>
              </a:spcBef>
              <a:buFontTx/>
              <a:buNone/>
            </a:pPr>
            <a:endParaRPr kumimoji="0" lang="en-US" altLang="en-US" sz="2400">
              <a:latin typeface="Times" panose="02020603050405020304" pitchFamily="18" charset="0"/>
            </a:endParaRPr>
          </a:p>
        </p:txBody>
      </p:sp>
      <p:sp>
        <p:nvSpPr>
          <p:cNvPr id="115716" name="Rectangle 8"/>
          <p:cNvSpPr>
            <a:spLocks noChangeArrowheads="1"/>
          </p:cNvSpPr>
          <p:nvPr/>
        </p:nvSpPr>
        <p:spPr bwMode="auto">
          <a:xfrm>
            <a:off x="323850" y="836613"/>
            <a:ext cx="8424863" cy="50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lgn="ctr" eaLnBrk="1" hangingPunct="1">
              <a:spcBef>
                <a:spcPct val="0"/>
              </a:spcBef>
              <a:buFontTx/>
              <a:buNone/>
            </a:pPr>
            <a:r>
              <a:rPr lang="en-US" altLang="zh-TW" sz="3600" b="1" i="1" u="sng" dirty="0">
                <a:solidFill>
                  <a:srgbClr val="FF0000"/>
                </a:solidFill>
                <a:latin typeface="Georgia" panose="02040502050405020303" pitchFamily="18" charset="0"/>
              </a:rPr>
              <a:t>Dot or Scalar Product</a:t>
            </a:r>
          </a:p>
        </p:txBody>
      </p:sp>
      <p:pic>
        <p:nvPicPr>
          <p:cNvPr id="115717"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850" y="3141663"/>
            <a:ext cx="8532813" cy="146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投影片編號版面配置區 5"/>
          <p:cNvSpPr txBox="1">
            <a:spLocks noGrp="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lgn="r" eaLnBrk="1" hangingPunct="1">
              <a:spcBef>
                <a:spcPct val="0"/>
              </a:spcBef>
              <a:buFontTx/>
              <a:buNone/>
            </a:pPr>
            <a:fld id="{88813764-02AD-4A21-9C18-452B0C5161BA}" type="slidenum">
              <a:rPr lang="en-US" altLang="zh-TW" sz="1400"/>
              <a:pPr algn="r" eaLnBrk="1" hangingPunct="1">
                <a:spcBef>
                  <a:spcPct val="0"/>
                </a:spcBef>
                <a:buFontTx/>
                <a:buNone/>
              </a:pPr>
              <a:t>117</a:t>
            </a:fld>
            <a:endParaRPr lang="en-US" altLang="zh-TW" sz="1400"/>
          </a:p>
        </p:txBody>
      </p:sp>
      <p:sp>
        <p:nvSpPr>
          <p:cNvPr id="110596" name="Rectangle 3"/>
          <p:cNvSpPr>
            <a:spLocks noGrp="1" noChangeArrowheads="1"/>
          </p:cNvSpPr>
          <p:nvPr>
            <p:ph type="subTitle" idx="4294967295"/>
          </p:nvPr>
        </p:nvSpPr>
        <p:spPr>
          <a:xfrm>
            <a:off x="827088" y="1844675"/>
            <a:ext cx="7489825" cy="4321175"/>
          </a:xfrm>
        </p:spPr>
        <p:txBody>
          <a:bodyPr/>
          <a:lstStyle/>
          <a:p>
            <a:pPr marL="0" indent="0" algn="ctr" eaLnBrk="1" hangingPunct="1">
              <a:buFontTx/>
              <a:buNone/>
            </a:pPr>
            <a:r>
              <a:rPr lang="en-US" altLang="zh-TW" sz="2400" b="1" smtClean="0">
                <a:solidFill>
                  <a:srgbClr val="00CC00"/>
                </a:solidFill>
              </a:rPr>
              <a:t> </a:t>
            </a:r>
          </a:p>
        </p:txBody>
      </p:sp>
      <p:sp>
        <p:nvSpPr>
          <p:cNvPr id="110597" name="Rectangle 4"/>
          <p:cNvSpPr>
            <a:spLocks noChangeArrowheads="1"/>
          </p:cNvSpPr>
          <p:nvPr/>
        </p:nvSpPr>
        <p:spPr bwMode="auto">
          <a:xfrm>
            <a:off x="468313" y="3573463"/>
            <a:ext cx="82804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23767" tIns="79350" rIns="0" bIns="0" anchor="ctr">
            <a:spAutoFit/>
          </a:bodyP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eaLnBrk="1" hangingPunct="1">
              <a:spcBef>
                <a:spcPct val="0"/>
              </a:spcBef>
              <a:buFontTx/>
              <a:buNone/>
            </a:pPr>
            <a:r>
              <a:rPr lang="en-US" altLang="zh-TW" sz="2600" b="1">
                <a:solidFill>
                  <a:srgbClr val="0000FF"/>
                </a:solidFill>
                <a:latin typeface="Times New Roman" panose="02020603050405020304" pitchFamily="18" charset="0"/>
                <a:ea typeface="標楷體" panose="03000509000000000000" pitchFamily="65" charset="-120"/>
              </a:rPr>
              <a:t>  </a:t>
            </a:r>
          </a:p>
        </p:txBody>
      </p:sp>
      <p:sp>
        <p:nvSpPr>
          <p:cNvPr id="7" name="Rectangle 8"/>
          <p:cNvSpPr>
            <a:spLocks noChangeArrowheads="1"/>
          </p:cNvSpPr>
          <p:nvPr/>
        </p:nvSpPr>
        <p:spPr bwMode="auto">
          <a:xfrm>
            <a:off x="0" y="404664"/>
            <a:ext cx="9144000" cy="50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lgn="ctr" eaLnBrk="1" hangingPunct="1">
              <a:spcBef>
                <a:spcPct val="0"/>
              </a:spcBef>
              <a:buFontTx/>
              <a:buNone/>
            </a:pPr>
            <a:r>
              <a:rPr lang="en-US" altLang="zh-TW" sz="3600" b="1" i="1" u="sng" dirty="0">
                <a:solidFill>
                  <a:srgbClr val="FF0000"/>
                </a:solidFill>
                <a:latin typeface="Georgia" panose="02040502050405020303" pitchFamily="18" charset="0"/>
              </a:rPr>
              <a:t>Dot or Scalar Product</a:t>
            </a:r>
          </a:p>
        </p:txBody>
      </p:sp>
      <p:graphicFrame>
        <p:nvGraphicFramePr>
          <p:cNvPr id="8" name="Object 4"/>
          <p:cNvGraphicFramePr>
            <a:graphicFrameLocks noChangeAspect="1"/>
          </p:cNvGraphicFramePr>
          <p:nvPr>
            <p:extLst>
              <p:ext uri="{D42A27DB-BD31-4B8C-83A1-F6EECF244321}">
                <p14:modId xmlns:p14="http://schemas.microsoft.com/office/powerpoint/2010/main" val="3767688721"/>
              </p:ext>
            </p:extLst>
          </p:nvPr>
        </p:nvGraphicFramePr>
        <p:xfrm>
          <a:off x="827088" y="1380155"/>
          <a:ext cx="7489825" cy="5001173"/>
        </p:xfrm>
        <a:graphic>
          <a:graphicData uri="http://schemas.openxmlformats.org/presentationml/2006/ole">
            <mc:AlternateContent xmlns:mc="http://schemas.openxmlformats.org/markup-compatibility/2006">
              <mc:Choice xmlns:v="urn:schemas-microsoft-com:vml" Requires="v">
                <p:oleObj spid="_x0000_s185360" name="方程式" r:id="rId3" imgW="2095200" imgH="1663560" progId="Equation.3">
                  <p:embed/>
                </p:oleObj>
              </mc:Choice>
              <mc:Fallback>
                <p:oleObj name="方程式" r:id="rId3" imgW="2095200" imgH="1663560" progId="Equation.3">
                  <p:embed/>
                  <p:pic>
                    <p:nvPicPr>
                      <p:cNvPr id="0" name=""/>
                      <p:cNvPicPr>
                        <a:picLocks noChangeAspect="1" noChangeArrowheads="1"/>
                      </p:cNvPicPr>
                      <p:nvPr/>
                    </p:nvPicPr>
                    <p:blipFill>
                      <a:blip r:embed="rId4"/>
                      <a:srcRect/>
                      <a:stretch>
                        <a:fillRect/>
                      </a:stretch>
                    </p:blipFill>
                    <p:spPr bwMode="auto">
                      <a:xfrm>
                        <a:off x="827088" y="1380155"/>
                        <a:ext cx="7489825" cy="5001173"/>
                      </a:xfrm>
                      <a:prstGeom prst="rect">
                        <a:avLst/>
                      </a:prstGeom>
                      <a:noFill/>
                      <a:ln>
                        <a:noFill/>
                      </a:ln>
                      <a:effectLst/>
                      <a:extLst/>
                    </p:spPr>
                  </p:pic>
                </p:oleObj>
              </mc:Fallback>
            </mc:AlternateContent>
          </a:graphicData>
        </a:graphic>
      </p:graphicFrame>
    </p:spTree>
    <p:extLst>
      <p:ext uri="{BB962C8B-B14F-4D97-AF65-F5344CB8AC3E}">
        <p14:creationId xmlns:p14="http://schemas.microsoft.com/office/powerpoint/2010/main" val="4005236032"/>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投影片編號版面配置區 6"/>
          <p:cNvSpPr txBox="1">
            <a:spLocks noGrp="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lgn="r" eaLnBrk="1" hangingPunct="1">
              <a:spcBef>
                <a:spcPct val="0"/>
              </a:spcBef>
              <a:buFontTx/>
              <a:buNone/>
            </a:pPr>
            <a:fld id="{ADECB3E5-3053-4DBD-875D-DB64DE1CE451}" type="slidenum">
              <a:rPr lang="en-US" altLang="zh-TW" sz="1400"/>
              <a:pPr algn="r" eaLnBrk="1" hangingPunct="1">
                <a:spcBef>
                  <a:spcPct val="0"/>
                </a:spcBef>
                <a:buFontTx/>
                <a:buNone/>
              </a:pPr>
              <a:t>118</a:t>
            </a:fld>
            <a:endParaRPr lang="en-US" altLang="zh-TW" sz="1400"/>
          </a:p>
        </p:txBody>
      </p:sp>
      <p:sp>
        <p:nvSpPr>
          <p:cNvPr id="116739" name="Text Box 3"/>
          <p:cNvSpPr txBox="1">
            <a:spLocks noChangeArrowheads="1"/>
          </p:cNvSpPr>
          <p:nvPr/>
        </p:nvSpPr>
        <p:spPr bwMode="auto">
          <a:xfrm>
            <a:off x="1020763" y="788988"/>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spcBef>
                <a:spcPct val="0"/>
              </a:spcBef>
              <a:buFontTx/>
              <a:buNone/>
            </a:pPr>
            <a:endParaRPr kumimoji="0" lang="en-US" altLang="en-US" sz="2400">
              <a:latin typeface="Times" panose="02020603050405020304" pitchFamily="18" charset="0"/>
            </a:endParaRPr>
          </a:p>
        </p:txBody>
      </p:sp>
      <p:pic>
        <p:nvPicPr>
          <p:cNvPr id="11674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8313" y="333375"/>
            <a:ext cx="8281987" cy="6119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投影片編號版面配置區 6"/>
          <p:cNvSpPr txBox="1">
            <a:spLocks noGrp="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lgn="r" eaLnBrk="1" hangingPunct="1">
              <a:spcBef>
                <a:spcPct val="0"/>
              </a:spcBef>
              <a:buFontTx/>
              <a:buNone/>
            </a:pPr>
            <a:fld id="{8E7A4417-9114-45B5-A8B9-11E98CBD3CD7}" type="slidenum">
              <a:rPr lang="en-US" altLang="zh-TW" sz="1400"/>
              <a:pPr algn="r" eaLnBrk="1" hangingPunct="1">
                <a:spcBef>
                  <a:spcPct val="0"/>
                </a:spcBef>
                <a:buFontTx/>
                <a:buNone/>
              </a:pPr>
              <a:t>119</a:t>
            </a:fld>
            <a:endParaRPr lang="en-US" altLang="zh-TW" sz="1400"/>
          </a:p>
        </p:txBody>
      </p:sp>
      <p:sp>
        <p:nvSpPr>
          <p:cNvPr id="117763" name="Text Box 3"/>
          <p:cNvSpPr txBox="1">
            <a:spLocks noChangeArrowheads="1"/>
          </p:cNvSpPr>
          <p:nvPr/>
        </p:nvSpPr>
        <p:spPr bwMode="auto">
          <a:xfrm>
            <a:off x="1020763" y="788988"/>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spcBef>
                <a:spcPct val="0"/>
              </a:spcBef>
              <a:buFontTx/>
              <a:buNone/>
            </a:pPr>
            <a:endParaRPr kumimoji="0" lang="en-US" altLang="en-US" sz="2400">
              <a:latin typeface="Times" panose="02020603050405020304" pitchFamily="18" charset="0"/>
            </a:endParaRPr>
          </a:p>
        </p:txBody>
      </p:sp>
      <p:sp>
        <p:nvSpPr>
          <p:cNvPr id="117764" name="Rectangle 8"/>
          <p:cNvSpPr>
            <a:spLocks noChangeArrowheads="1"/>
          </p:cNvSpPr>
          <p:nvPr/>
        </p:nvSpPr>
        <p:spPr bwMode="auto">
          <a:xfrm>
            <a:off x="323850" y="188913"/>
            <a:ext cx="8424863" cy="50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lgn="ctr" eaLnBrk="1" hangingPunct="1">
              <a:spcBef>
                <a:spcPct val="0"/>
              </a:spcBef>
              <a:buFontTx/>
              <a:buNone/>
            </a:pPr>
            <a:r>
              <a:rPr lang="en-US" altLang="zh-TW" sz="3600" b="1" i="1" u="sng">
                <a:solidFill>
                  <a:srgbClr val="FF0000"/>
                </a:solidFill>
                <a:latin typeface="Georgia" panose="02040502050405020303" pitchFamily="18" charset="0"/>
              </a:rPr>
              <a:t>Cross or Vector Product</a:t>
            </a:r>
          </a:p>
        </p:txBody>
      </p:sp>
      <p:pic>
        <p:nvPicPr>
          <p:cNvPr id="117765"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0825" y="836613"/>
            <a:ext cx="8569325" cy="310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7766"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613" y="3938588"/>
            <a:ext cx="5184775" cy="2919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投影片編號版面配置區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spcBef>
                <a:spcPct val="0"/>
              </a:spcBef>
              <a:buFontTx/>
              <a:buNone/>
            </a:pPr>
            <a:fld id="{B1F90288-AED7-4B38-8E45-42FE6962FCFE}" type="slidenum">
              <a:rPr lang="en-US" altLang="zh-TW" sz="1400"/>
              <a:pPr>
                <a:spcBef>
                  <a:spcPct val="0"/>
                </a:spcBef>
                <a:buFontTx/>
                <a:buNone/>
              </a:pPr>
              <a:t>12</a:t>
            </a:fld>
            <a:endParaRPr lang="en-US" altLang="zh-TW" sz="1400"/>
          </a:p>
        </p:txBody>
      </p:sp>
      <p:sp>
        <p:nvSpPr>
          <p:cNvPr id="14339" name="Rectangle 2"/>
          <p:cNvSpPr>
            <a:spLocks noGrp="1" noChangeArrowheads="1"/>
          </p:cNvSpPr>
          <p:nvPr>
            <p:ph type="ctrTitle"/>
          </p:nvPr>
        </p:nvSpPr>
        <p:spPr>
          <a:xfrm>
            <a:off x="395288" y="765175"/>
            <a:ext cx="8245475" cy="504825"/>
          </a:xfrm>
        </p:spPr>
        <p:txBody>
          <a:bodyPr/>
          <a:lstStyle/>
          <a:p>
            <a:pPr eaLnBrk="1" hangingPunct="1"/>
            <a:r>
              <a:rPr lang="en-US" altLang="zh-TW" sz="4000" b="1" i="1" u="sng" smtClean="0">
                <a:solidFill>
                  <a:srgbClr val="FF0000"/>
                </a:solidFill>
                <a:latin typeface="Georgia" panose="02040502050405020303" pitchFamily="18" charset="0"/>
              </a:rPr>
              <a:t>Coulomb’s Law</a:t>
            </a:r>
          </a:p>
        </p:txBody>
      </p:sp>
      <p:sp>
        <p:nvSpPr>
          <p:cNvPr id="14340" name="Rectangle 3"/>
          <p:cNvSpPr>
            <a:spLocks noGrp="1" noChangeArrowheads="1"/>
          </p:cNvSpPr>
          <p:nvPr>
            <p:ph type="subTitle" idx="1"/>
          </p:nvPr>
        </p:nvSpPr>
        <p:spPr>
          <a:xfrm>
            <a:off x="395288" y="1844675"/>
            <a:ext cx="8424862" cy="4321175"/>
          </a:xfrm>
        </p:spPr>
        <p:txBody>
          <a:bodyPr/>
          <a:lstStyle/>
          <a:p>
            <a:pPr eaLnBrk="1" hangingPunct="1"/>
            <a:r>
              <a:rPr lang="en-US" altLang="zh-TW" sz="2400" b="1" smtClean="0">
                <a:solidFill>
                  <a:srgbClr val="00CC00"/>
                </a:solidFill>
              </a:rPr>
              <a:t> </a:t>
            </a:r>
          </a:p>
        </p:txBody>
      </p:sp>
      <p:sp>
        <p:nvSpPr>
          <p:cNvPr id="14341" name="Rectangle 4"/>
          <p:cNvSpPr>
            <a:spLocks noChangeArrowheads="1"/>
          </p:cNvSpPr>
          <p:nvPr/>
        </p:nvSpPr>
        <p:spPr bwMode="auto">
          <a:xfrm>
            <a:off x="468313" y="3595688"/>
            <a:ext cx="82804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23767" tIns="79350" rIns="0" bIns="0" anchor="ctr">
            <a:spAutoFit/>
          </a:bodyP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eaLnBrk="1" hangingPunct="1">
              <a:spcBef>
                <a:spcPct val="0"/>
              </a:spcBef>
              <a:buFontTx/>
              <a:buNone/>
            </a:pPr>
            <a:r>
              <a:rPr lang="en-US" altLang="zh-TW" sz="2600" b="1">
                <a:solidFill>
                  <a:srgbClr val="0000FF"/>
                </a:solidFill>
                <a:latin typeface="Times New Roman" panose="02020603050405020304" pitchFamily="18" charset="0"/>
                <a:ea typeface="標楷體" panose="03000509000000000000" pitchFamily="65" charset="-120"/>
              </a:rPr>
              <a:t> </a:t>
            </a:r>
          </a:p>
        </p:txBody>
      </p:sp>
      <p:sp>
        <p:nvSpPr>
          <p:cNvPr id="14342" name="Rectangle 5"/>
          <p:cNvSpPr>
            <a:spLocks noChangeArrowheads="1"/>
          </p:cNvSpPr>
          <p:nvPr/>
        </p:nvSpPr>
        <p:spPr bwMode="auto">
          <a:xfrm>
            <a:off x="611188" y="1916113"/>
            <a:ext cx="7921625" cy="3816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eaLnBrk="1" hangingPunct="1">
              <a:spcBef>
                <a:spcPct val="0"/>
              </a:spcBef>
              <a:buFontTx/>
              <a:buNone/>
            </a:pPr>
            <a:r>
              <a:rPr lang="en-US" altLang="zh-TW" sz="2800" b="1">
                <a:solidFill>
                  <a:srgbClr val="0000FF"/>
                </a:solidFill>
                <a:latin typeface="Times New Roman" panose="02020603050405020304" pitchFamily="18" charset="0"/>
                <a:ea typeface="標楷體" panose="03000509000000000000" pitchFamily="65" charset="-120"/>
              </a:rPr>
              <a:t>Coulomb's law or Coulomb's inverse-square law, </a:t>
            </a:r>
            <a:br>
              <a:rPr lang="en-US" altLang="zh-TW" sz="2800" b="1">
                <a:solidFill>
                  <a:srgbClr val="0000FF"/>
                </a:solidFill>
                <a:latin typeface="Times New Roman" panose="02020603050405020304" pitchFamily="18" charset="0"/>
                <a:ea typeface="標楷體" panose="03000509000000000000" pitchFamily="65" charset="-120"/>
              </a:rPr>
            </a:br>
            <a:r>
              <a:rPr lang="en-US" altLang="zh-TW" sz="2800" b="1">
                <a:solidFill>
                  <a:srgbClr val="0000FF"/>
                </a:solidFill>
                <a:latin typeface="Times New Roman" panose="02020603050405020304" pitchFamily="18" charset="0"/>
                <a:ea typeface="標楷體" panose="03000509000000000000" pitchFamily="65" charset="-120"/>
              </a:rPr>
              <a:t>is a law of physics </a:t>
            </a:r>
            <a:br>
              <a:rPr lang="en-US" altLang="zh-TW" sz="2800" b="1">
                <a:solidFill>
                  <a:srgbClr val="0000FF"/>
                </a:solidFill>
                <a:latin typeface="Times New Roman" panose="02020603050405020304" pitchFamily="18" charset="0"/>
                <a:ea typeface="標楷體" panose="03000509000000000000" pitchFamily="65" charset="-120"/>
              </a:rPr>
            </a:br>
            <a:r>
              <a:rPr lang="en-US" altLang="zh-TW" sz="2800" b="1">
                <a:solidFill>
                  <a:srgbClr val="0000FF"/>
                </a:solidFill>
                <a:latin typeface="Times New Roman" panose="02020603050405020304" pitchFamily="18" charset="0"/>
                <a:ea typeface="標楷體" panose="03000509000000000000" pitchFamily="65" charset="-120"/>
              </a:rPr>
              <a:t>describing the electrostatic force, F</a:t>
            </a:r>
            <a:r>
              <a:rPr lang="en-US" altLang="zh-TW" sz="2800" b="1" baseline="-25000">
                <a:solidFill>
                  <a:srgbClr val="0000FF"/>
                </a:solidFill>
                <a:latin typeface="Times New Roman" panose="02020603050405020304" pitchFamily="18" charset="0"/>
                <a:ea typeface="標楷體" panose="03000509000000000000" pitchFamily="65" charset="-120"/>
              </a:rPr>
              <a:t>e</a:t>
            </a:r>
            <a:r>
              <a:rPr lang="en-US" altLang="zh-TW" sz="2800" b="1">
                <a:solidFill>
                  <a:srgbClr val="0000FF"/>
                </a:solidFill>
                <a:latin typeface="Times New Roman" panose="02020603050405020304" pitchFamily="18" charset="0"/>
                <a:ea typeface="標楷體" panose="03000509000000000000" pitchFamily="65" charset="-120"/>
              </a:rPr>
              <a:t>,  </a:t>
            </a:r>
            <a:br>
              <a:rPr lang="en-US" altLang="zh-TW" sz="2800" b="1">
                <a:solidFill>
                  <a:srgbClr val="0000FF"/>
                </a:solidFill>
                <a:latin typeface="Times New Roman" panose="02020603050405020304" pitchFamily="18" charset="0"/>
                <a:ea typeface="標楷體" panose="03000509000000000000" pitchFamily="65" charset="-120"/>
              </a:rPr>
            </a:br>
            <a:r>
              <a:rPr lang="en-US" altLang="zh-TW" sz="2800" b="1">
                <a:solidFill>
                  <a:srgbClr val="0000FF"/>
                </a:solidFill>
                <a:latin typeface="Times New Roman" panose="02020603050405020304" pitchFamily="18" charset="0"/>
                <a:ea typeface="標楷體" panose="03000509000000000000" pitchFamily="65" charset="-120"/>
              </a:rPr>
              <a:t>between electrically charged particles.</a:t>
            </a:r>
            <a:endParaRPr lang="en-US" altLang="zh-TW" sz="2800">
              <a:solidFill>
                <a:schemeClr val="tx2"/>
              </a:solidFill>
            </a:endParaRPr>
          </a:p>
        </p:txBody>
      </p:sp>
    </p:spTree>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投影片編號版面配置區 6"/>
          <p:cNvSpPr txBox="1">
            <a:spLocks noGrp="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lgn="r" eaLnBrk="1" hangingPunct="1">
              <a:spcBef>
                <a:spcPct val="0"/>
              </a:spcBef>
              <a:buFontTx/>
              <a:buNone/>
            </a:pPr>
            <a:fld id="{9AB47E04-97F9-49D0-91B9-E33459F4D267}" type="slidenum">
              <a:rPr lang="en-US" altLang="zh-TW" sz="1400"/>
              <a:pPr algn="r" eaLnBrk="1" hangingPunct="1">
                <a:spcBef>
                  <a:spcPct val="0"/>
                </a:spcBef>
                <a:buFontTx/>
                <a:buNone/>
              </a:pPr>
              <a:t>120</a:t>
            </a:fld>
            <a:endParaRPr lang="en-US" altLang="zh-TW" sz="1400"/>
          </a:p>
        </p:txBody>
      </p:sp>
      <p:sp>
        <p:nvSpPr>
          <p:cNvPr id="118787" name="Text Box 3"/>
          <p:cNvSpPr txBox="1">
            <a:spLocks noChangeArrowheads="1"/>
          </p:cNvSpPr>
          <p:nvPr/>
        </p:nvSpPr>
        <p:spPr bwMode="auto">
          <a:xfrm>
            <a:off x="1020763" y="788988"/>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spcBef>
                <a:spcPct val="0"/>
              </a:spcBef>
              <a:buFontTx/>
              <a:buNone/>
            </a:pPr>
            <a:endParaRPr kumimoji="0" lang="en-US" altLang="en-US" sz="2400">
              <a:latin typeface="Times" panose="02020603050405020304" pitchFamily="18" charset="0"/>
            </a:endParaRPr>
          </a:p>
        </p:txBody>
      </p:sp>
      <p:sp>
        <p:nvSpPr>
          <p:cNvPr id="118788" name="Rectangle 8"/>
          <p:cNvSpPr>
            <a:spLocks noChangeArrowheads="1"/>
          </p:cNvSpPr>
          <p:nvPr/>
        </p:nvSpPr>
        <p:spPr bwMode="auto">
          <a:xfrm>
            <a:off x="323850" y="836613"/>
            <a:ext cx="8424863" cy="50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lgn="ctr" eaLnBrk="1" hangingPunct="1">
              <a:spcBef>
                <a:spcPct val="0"/>
              </a:spcBef>
              <a:buFontTx/>
              <a:buNone/>
            </a:pPr>
            <a:r>
              <a:rPr lang="en-US" altLang="zh-TW" sz="3600" b="1" i="1" u="sng" dirty="0">
                <a:solidFill>
                  <a:srgbClr val="FF0000"/>
                </a:solidFill>
                <a:latin typeface="Georgia" panose="02040502050405020303" pitchFamily="18" charset="0"/>
              </a:rPr>
              <a:t>Cross or Vector Product</a:t>
            </a:r>
          </a:p>
        </p:txBody>
      </p:sp>
      <p:pic>
        <p:nvPicPr>
          <p:cNvPr id="118789"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0825" y="2133600"/>
            <a:ext cx="8642350" cy="3562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投影片編號版面配置區 6"/>
          <p:cNvSpPr txBox="1">
            <a:spLocks noGrp="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lgn="r" eaLnBrk="1" hangingPunct="1">
              <a:spcBef>
                <a:spcPct val="0"/>
              </a:spcBef>
              <a:buFontTx/>
              <a:buNone/>
            </a:pPr>
            <a:fld id="{1C787925-B7C9-4D4A-893E-96E3DEDA26DC}" type="slidenum">
              <a:rPr lang="en-US" altLang="zh-TW" sz="1400"/>
              <a:pPr algn="r" eaLnBrk="1" hangingPunct="1">
                <a:spcBef>
                  <a:spcPct val="0"/>
                </a:spcBef>
                <a:buFontTx/>
                <a:buNone/>
              </a:pPr>
              <a:t>121</a:t>
            </a:fld>
            <a:endParaRPr lang="en-US" altLang="zh-TW" sz="1400"/>
          </a:p>
        </p:txBody>
      </p:sp>
      <p:sp>
        <p:nvSpPr>
          <p:cNvPr id="119811" name="Text Box 3"/>
          <p:cNvSpPr txBox="1">
            <a:spLocks noChangeArrowheads="1"/>
          </p:cNvSpPr>
          <p:nvPr/>
        </p:nvSpPr>
        <p:spPr bwMode="auto">
          <a:xfrm>
            <a:off x="1020763" y="788988"/>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spcBef>
                <a:spcPct val="0"/>
              </a:spcBef>
              <a:buFontTx/>
              <a:buNone/>
            </a:pPr>
            <a:endParaRPr kumimoji="0" lang="en-US" altLang="en-US" sz="2400">
              <a:latin typeface="Times" panose="02020603050405020304" pitchFamily="18" charset="0"/>
            </a:endParaRPr>
          </a:p>
        </p:txBody>
      </p:sp>
      <p:pic>
        <p:nvPicPr>
          <p:cNvPr id="11981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288" y="188913"/>
            <a:ext cx="8459787" cy="6421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投影片編號版面配置區 5"/>
          <p:cNvSpPr txBox="1">
            <a:spLocks noGrp="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lgn="r" eaLnBrk="1" hangingPunct="1">
              <a:spcBef>
                <a:spcPct val="0"/>
              </a:spcBef>
              <a:buFontTx/>
              <a:buNone/>
            </a:pPr>
            <a:fld id="{88813764-02AD-4A21-9C18-452B0C5161BA}" type="slidenum">
              <a:rPr lang="en-US" altLang="zh-TW" sz="1400"/>
              <a:pPr algn="r" eaLnBrk="1" hangingPunct="1">
                <a:spcBef>
                  <a:spcPct val="0"/>
                </a:spcBef>
                <a:buFontTx/>
                <a:buNone/>
              </a:pPr>
              <a:t>122</a:t>
            </a:fld>
            <a:endParaRPr lang="en-US" altLang="zh-TW" sz="1400"/>
          </a:p>
        </p:txBody>
      </p:sp>
      <p:sp>
        <p:nvSpPr>
          <p:cNvPr id="110596" name="Rectangle 3"/>
          <p:cNvSpPr>
            <a:spLocks noGrp="1" noChangeArrowheads="1"/>
          </p:cNvSpPr>
          <p:nvPr>
            <p:ph type="subTitle" idx="4294967295"/>
          </p:nvPr>
        </p:nvSpPr>
        <p:spPr>
          <a:xfrm>
            <a:off x="827088" y="1844675"/>
            <a:ext cx="7489825" cy="4321175"/>
          </a:xfrm>
        </p:spPr>
        <p:txBody>
          <a:bodyPr/>
          <a:lstStyle/>
          <a:p>
            <a:pPr marL="0" indent="0" algn="ctr" eaLnBrk="1" hangingPunct="1">
              <a:buFontTx/>
              <a:buNone/>
            </a:pPr>
            <a:r>
              <a:rPr lang="en-US" altLang="zh-TW" sz="2400" b="1" smtClean="0">
                <a:solidFill>
                  <a:srgbClr val="00CC00"/>
                </a:solidFill>
              </a:rPr>
              <a:t> </a:t>
            </a:r>
          </a:p>
        </p:txBody>
      </p:sp>
      <p:sp>
        <p:nvSpPr>
          <p:cNvPr id="110597" name="Rectangle 4"/>
          <p:cNvSpPr>
            <a:spLocks noChangeArrowheads="1"/>
          </p:cNvSpPr>
          <p:nvPr/>
        </p:nvSpPr>
        <p:spPr bwMode="auto">
          <a:xfrm>
            <a:off x="468313" y="3573463"/>
            <a:ext cx="82804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23767" tIns="79350" rIns="0" bIns="0" anchor="ctr">
            <a:spAutoFit/>
          </a:bodyP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eaLnBrk="1" hangingPunct="1">
              <a:spcBef>
                <a:spcPct val="0"/>
              </a:spcBef>
              <a:buFontTx/>
              <a:buNone/>
            </a:pPr>
            <a:r>
              <a:rPr lang="en-US" altLang="zh-TW" sz="2600" b="1">
                <a:solidFill>
                  <a:srgbClr val="0000FF"/>
                </a:solidFill>
                <a:latin typeface="Times New Roman" panose="02020603050405020304" pitchFamily="18" charset="0"/>
                <a:ea typeface="標楷體" panose="03000509000000000000" pitchFamily="65" charset="-120"/>
              </a:rPr>
              <a:t>  </a:t>
            </a:r>
          </a:p>
        </p:txBody>
      </p:sp>
      <p:sp>
        <p:nvSpPr>
          <p:cNvPr id="7" name="Rectangle 8"/>
          <p:cNvSpPr>
            <a:spLocks noChangeArrowheads="1"/>
          </p:cNvSpPr>
          <p:nvPr/>
        </p:nvSpPr>
        <p:spPr bwMode="auto">
          <a:xfrm>
            <a:off x="0" y="404664"/>
            <a:ext cx="9144000" cy="50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lgn="ctr" eaLnBrk="1" hangingPunct="1">
              <a:spcBef>
                <a:spcPct val="0"/>
              </a:spcBef>
              <a:buFontTx/>
              <a:buNone/>
            </a:pPr>
            <a:r>
              <a:rPr lang="en-US" altLang="zh-TW" sz="3600" b="1" i="1" u="sng" dirty="0" smtClean="0">
                <a:solidFill>
                  <a:srgbClr val="FF0000"/>
                </a:solidFill>
                <a:latin typeface="Georgia" panose="02040502050405020303" pitchFamily="18" charset="0"/>
              </a:rPr>
              <a:t>Cross </a:t>
            </a:r>
            <a:r>
              <a:rPr lang="en-US" altLang="zh-TW" sz="3600" b="1" i="1" u="sng" dirty="0">
                <a:solidFill>
                  <a:srgbClr val="FF0000"/>
                </a:solidFill>
                <a:latin typeface="Georgia" panose="02040502050405020303" pitchFamily="18" charset="0"/>
              </a:rPr>
              <a:t>or </a:t>
            </a:r>
            <a:r>
              <a:rPr lang="en-US" altLang="zh-TW" sz="3600" b="1" i="1" u="sng" dirty="0" smtClean="0">
                <a:solidFill>
                  <a:srgbClr val="FF0000"/>
                </a:solidFill>
                <a:latin typeface="Georgia" panose="02040502050405020303" pitchFamily="18" charset="0"/>
              </a:rPr>
              <a:t>Vector </a:t>
            </a:r>
            <a:r>
              <a:rPr lang="en-US" altLang="zh-TW" sz="3600" b="1" i="1" u="sng" dirty="0">
                <a:solidFill>
                  <a:srgbClr val="FF0000"/>
                </a:solidFill>
                <a:latin typeface="Georgia" panose="02040502050405020303" pitchFamily="18" charset="0"/>
              </a:rPr>
              <a:t>Product</a:t>
            </a:r>
          </a:p>
        </p:txBody>
      </p:sp>
      <p:graphicFrame>
        <p:nvGraphicFramePr>
          <p:cNvPr id="8" name="Object 4"/>
          <p:cNvGraphicFramePr>
            <a:graphicFrameLocks noChangeAspect="1"/>
          </p:cNvGraphicFramePr>
          <p:nvPr>
            <p:extLst>
              <p:ext uri="{D42A27DB-BD31-4B8C-83A1-F6EECF244321}">
                <p14:modId xmlns:p14="http://schemas.microsoft.com/office/powerpoint/2010/main" val="1031685272"/>
              </p:ext>
            </p:extLst>
          </p:nvPr>
        </p:nvGraphicFramePr>
        <p:xfrm>
          <a:off x="593725" y="1773138"/>
          <a:ext cx="7954963" cy="4248150"/>
        </p:xfrm>
        <a:graphic>
          <a:graphicData uri="http://schemas.openxmlformats.org/presentationml/2006/ole">
            <mc:AlternateContent xmlns:mc="http://schemas.openxmlformats.org/markup-compatibility/2006">
              <mc:Choice xmlns:v="urn:schemas-microsoft-com:vml" Requires="v">
                <p:oleObj spid="_x0000_s186383" name="方程式" r:id="rId3" imgW="2400120" imgH="1523880" progId="Equation.3">
                  <p:embed/>
                </p:oleObj>
              </mc:Choice>
              <mc:Fallback>
                <p:oleObj name="方程式" r:id="rId3" imgW="2400120" imgH="1523880" progId="Equation.3">
                  <p:embed/>
                  <p:pic>
                    <p:nvPicPr>
                      <p:cNvPr id="0" name=""/>
                      <p:cNvPicPr>
                        <a:picLocks noChangeAspect="1" noChangeArrowheads="1"/>
                      </p:cNvPicPr>
                      <p:nvPr/>
                    </p:nvPicPr>
                    <p:blipFill>
                      <a:blip r:embed="rId4"/>
                      <a:srcRect/>
                      <a:stretch>
                        <a:fillRect/>
                      </a:stretch>
                    </p:blipFill>
                    <p:spPr bwMode="auto">
                      <a:xfrm>
                        <a:off x="593725" y="1773138"/>
                        <a:ext cx="7954963" cy="4248150"/>
                      </a:xfrm>
                      <a:prstGeom prst="rect">
                        <a:avLst/>
                      </a:prstGeom>
                      <a:noFill/>
                      <a:ln>
                        <a:noFill/>
                      </a:ln>
                      <a:effectLst/>
                      <a:extLst/>
                    </p:spPr>
                  </p:pic>
                </p:oleObj>
              </mc:Fallback>
            </mc:AlternateContent>
          </a:graphicData>
        </a:graphic>
      </p:graphicFrame>
    </p:spTree>
    <p:extLst>
      <p:ext uri="{BB962C8B-B14F-4D97-AF65-F5344CB8AC3E}">
        <p14:creationId xmlns:p14="http://schemas.microsoft.com/office/powerpoint/2010/main" val="277944027"/>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投影片編號版面配置區 6"/>
          <p:cNvSpPr txBox="1">
            <a:spLocks noGrp="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lgn="r" eaLnBrk="1" hangingPunct="1">
              <a:spcBef>
                <a:spcPct val="0"/>
              </a:spcBef>
              <a:buFontTx/>
              <a:buNone/>
            </a:pPr>
            <a:fld id="{F879DCCB-13B8-464A-9079-1ECA9F03809E}" type="slidenum">
              <a:rPr lang="en-US" altLang="zh-TW" sz="1400"/>
              <a:pPr algn="r" eaLnBrk="1" hangingPunct="1">
                <a:spcBef>
                  <a:spcPct val="0"/>
                </a:spcBef>
                <a:buFontTx/>
                <a:buNone/>
              </a:pPr>
              <a:t>123</a:t>
            </a:fld>
            <a:endParaRPr lang="en-US" altLang="zh-TW" sz="1400"/>
          </a:p>
        </p:txBody>
      </p:sp>
      <p:sp>
        <p:nvSpPr>
          <p:cNvPr id="120835" name="Text Box 3"/>
          <p:cNvSpPr txBox="1">
            <a:spLocks noChangeArrowheads="1"/>
          </p:cNvSpPr>
          <p:nvPr/>
        </p:nvSpPr>
        <p:spPr bwMode="auto">
          <a:xfrm>
            <a:off x="1020763" y="788988"/>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spcBef>
                <a:spcPct val="0"/>
              </a:spcBef>
              <a:buFontTx/>
              <a:buNone/>
            </a:pPr>
            <a:endParaRPr kumimoji="0" lang="en-US" altLang="en-US" sz="2400">
              <a:latin typeface="Times" panose="02020603050405020304" pitchFamily="18" charset="0"/>
            </a:endParaRPr>
          </a:p>
        </p:txBody>
      </p:sp>
      <p:sp>
        <p:nvSpPr>
          <p:cNvPr id="120836" name="Rectangle 8"/>
          <p:cNvSpPr>
            <a:spLocks noChangeArrowheads="1"/>
          </p:cNvSpPr>
          <p:nvPr/>
        </p:nvSpPr>
        <p:spPr bwMode="auto">
          <a:xfrm>
            <a:off x="323850" y="836613"/>
            <a:ext cx="8424863" cy="50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lgn="ctr" eaLnBrk="1" hangingPunct="1">
              <a:spcBef>
                <a:spcPct val="0"/>
              </a:spcBef>
              <a:buFontTx/>
              <a:buNone/>
            </a:pPr>
            <a:r>
              <a:rPr lang="en-US" altLang="zh-TW" sz="3600" b="1" i="1" u="sng">
                <a:solidFill>
                  <a:srgbClr val="FF0000"/>
                </a:solidFill>
                <a:latin typeface="Georgia" panose="02040502050405020303" pitchFamily="18" charset="0"/>
              </a:rPr>
              <a:t>Scalar Triple Product</a:t>
            </a:r>
          </a:p>
        </p:txBody>
      </p:sp>
      <p:pic>
        <p:nvPicPr>
          <p:cNvPr id="120837"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0825" y="2276475"/>
            <a:ext cx="8604250" cy="3644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投影片編號版面配置區 6"/>
          <p:cNvSpPr txBox="1">
            <a:spLocks noGrp="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lgn="r" eaLnBrk="1" hangingPunct="1">
              <a:spcBef>
                <a:spcPct val="0"/>
              </a:spcBef>
              <a:buFontTx/>
              <a:buNone/>
            </a:pPr>
            <a:fld id="{899D972E-922B-4859-A9EC-A619A98A221D}" type="slidenum">
              <a:rPr lang="en-US" altLang="zh-TW" sz="1400"/>
              <a:pPr algn="r" eaLnBrk="1" hangingPunct="1">
                <a:spcBef>
                  <a:spcPct val="0"/>
                </a:spcBef>
                <a:buFontTx/>
                <a:buNone/>
              </a:pPr>
              <a:t>124</a:t>
            </a:fld>
            <a:endParaRPr lang="en-US" altLang="zh-TW" sz="1400"/>
          </a:p>
        </p:txBody>
      </p:sp>
      <p:sp>
        <p:nvSpPr>
          <p:cNvPr id="121859" name="Text Box 3"/>
          <p:cNvSpPr txBox="1">
            <a:spLocks noChangeArrowheads="1"/>
          </p:cNvSpPr>
          <p:nvPr/>
        </p:nvSpPr>
        <p:spPr bwMode="auto">
          <a:xfrm>
            <a:off x="1020763" y="788988"/>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spcBef>
                <a:spcPct val="0"/>
              </a:spcBef>
              <a:buFontTx/>
              <a:buNone/>
            </a:pPr>
            <a:endParaRPr kumimoji="0" lang="en-US" altLang="en-US" sz="2400">
              <a:latin typeface="Times" panose="02020603050405020304" pitchFamily="18" charset="0"/>
            </a:endParaRPr>
          </a:p>
        </p:txBody>
      </p:sp>
      <p:sp>
        <p:nvSpPr>
          <p:cNvPr id="121860" name="Rectangle 8"/>
          <p:cNvSpPr>
            <a:spLocks noChangeArrowheads="1"/>
          </p:cNvSpPr>
          <p:nvPr/>
        </p:nvSpPr>
        <p:spPr bwMode="auto">
          <a:xfrm>
            <a:off x="323850" y="836613"/>
            <a:ext cx="8424863" cy="50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lgn="ctr" eaLnBrk="1" hangingPunct="1">
              <a:spcBef>
                <a:spcPct val="0"/>
              </a:spcBef>
              <a:buFontTx/>
              <a:buNone/>
            </a:pPr>
            <a:r>
              <a:rPr lang="en-US" altLang="zh-TW" sz="3600" b="1" i="1" u="sng">
                <a:solidFill>
                  <a:srgbClr val="FF0000"/>
                </a:solidFill>
                <a:latin typeface="Georgia" panose="02040502050405020303" pitchFamily="18" charset="0"/>
              </a:rPr>
              <a:t>Vector Triple Product</a:t>
            </a:r>
          </a:p>
        </p:txBody>
      </p:sp>
      <p:pic>
        <p:nvPicPr>
          <p:cNvPr id="121861"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0825" y="2565400"/>
            <a:ext cx="8418513" cy="2808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投影片編號版面配置區 6"/>
          <p:cNvSpPr txBox="1">
            <a:spLocks noGrp="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lgn="r" eaLnBrk="1" hangingPunct="1">
              <a:spcBef>
                <a:spcPct val="0"/>
              </a:spcBef>
              <a:buFontTx/>
              <a:buNone/>
            </a:pPr>
            <a:fld id="{F0A86D9D-4E5E-4549-8782-BE10DB866A61}" type="slidenum">
              <a:rPr lang="en-US" altLang="zh-TW" sz="1400"/>
              <a:pPr algn="r" eaLnBrk="1" hangingPunct="1">
                <a:spcBef>
                  <a:spcPct val="0"/>
                </a:spcBef>
                <a:buFontTx/>
                <a:buNone/>
              </a:pPr>
              <a:t>125</a:t>
            </a:fld>
            <a:endParaRPr lang="en-US" altLang="zh-TW" sz="1400"/>
          </a:p>
        </p:txBody>
      </p:sp>
      <p:sp>
        <p:nvSpPr>
          <p:cNvPr id="122883" name="Text Box 3"/>
          <p:cNvSpPr txBox="1">
            <a:spLocks noChangeArrowheads="1"/>
          </p:cNvSpPr>
          <p:nvPr/>
        </p:nvSpPr>
        <p:spPr bwMode="auto">
          <a:xfrm>
            <a:off x="1020763" y="788988"/>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spcBef>
                <a:spcPct val="0"/>
              </a:spcBef>
              <a:buFontTx/>
              <a:buNone/>
            </a:pPr>
            <a:endParaRPr kumimoji="0" lang="en-US" altLang="en-US" sz="2400">
              <a:latin typeface="Times" panose="02020603050405020304" pitchFamily="18" charset="0"/>
            </a:endParaRPr>
          </a:p>
        </p:txBody>
      </p:sp>
      <p:pic>
        <p:nvPicPr>
          <p:cNvPr id="12288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0825" y="260350"/>
            <a:ext cx="8569325" cy="827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88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6375" y="1196975"/>
            <a:ext cx="6119813" cy="540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投影片編號版面配置區 8"/>
          <p:cNvSpPr txBox="1">
            <a:spLocks noGrp="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lgn="r" eaLnBrk="1" hangingPunct="1">
              <a:spcBef>
                <a:spcPct val="0"/>
              </a:spcBef>
              <a:buFontTx/>
              <a:buNone/>
            </a:pPr>
            <a:fld id="{300C34C9-B57D-4C3A-ABE5-9B5002D3E892}" type="slidenum">
              <a:rPr lang="en-US" altLang="zh-TW" sz="1400"/>
              <a:pPr algn="r" eaLnBrk="1" hangingPunct="1">
                <a:spcBef>
                  <a:spcPct val="0"/>
                </a:spcBef>
                <a:buFontTx/>
                <a:buNone/>
              </a:pPr>
              <a:t>126</a:t>
            </a:fld>
            <a:endParaRPr lang="en-US" altLang="zh-TW" sz="1400"/>
          </a:p>
        </p:txBody>
      </p:sp>
      <p:sp>
        <p:nvSpPr>
          <p:cNvPr id="123907" name="Text Box 2"/>
          <p:cNvSpPr txBox="1">
            <a:spLocks noChangeArrowheads="1"/>
          </p:cNvSpPr>
          <p:nvPr/>
        </p:nvSpPr>
        <p:spPr bwMode="auto">
          <a:xfrm>
            <a:off x="1020763" y="788988"/>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spcBef>
                <a:spcPct val="0"/>
              </a:spcBef>
              <a:buFontTx/>
              <a:buNone/>
            </a:pPr>
            <a:endParaRPr kumimoji="0" lang="en-US" altLang="en-US" sz="2400">
              <a:latin typeface="Times" panose="02020603050405020304" pitchFamily="18" charset="0"/>
            </a:endParaRPr>
          </a:p>
        </p:txBody>
      </p:sp>
      <p:sp>
        <p:nvSpPr>
          <p:cNvPr id="123908" name="Rectangle 3"/>
          <p:cNvSpPr>
            <a:spLocks noChangeArrowheads="1"/>
          </p:cNvSpPr>
          <p:nvPr/>
        </p:nvSpPr>
        <p:spPr bwMode="auto">
          <a:xfrm>
            <a:off x="323850" y="836613"/>
            <a:ext cx="8424863" cy="50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lgn="ctr" eaLnBrk="1" hangingPunct="1">
              <a:spcBef>
                <a:spcPct val="0"/>
              </a:spcBef>
              <a:buFontTx/>
              <a:buNone/>
            </a:pPr>
            <a:r>
              <a:rPr lang="en-US" altLang="zh-TW" sz="3600" b="1" i="1" u="sng">
                <a:solidFill>
                  <a:srgbClr val="FF0000"/>
                </a:solidFill>
                <a:latin typeface="Georgia" panose="02040502050405020303" pitchFamily="18" charset="0"/>
              </a:rPr>
              <a:t>Gradient</a:t>
            </a:r>
          </a:p>
        </p:txBody>
      </p:sp>
      <p:sp>
        <p:nvSpPr>
          <p:cNvPr id="123909" name="Rectangle 4"/>
          <p:cNvSpPr>
            <a:spLocks noChangeArrowheads="1"/>
          </p:cNvSpPr>
          <p:nvPr/>
        </p:nvSpPr>
        <p:spPr bwMode="auto">
          <a:xfrm>
            <a:off x="250825" y="1557338"/>
            <a:ext cx="8642350" cy="4967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eaLnBrk="1" hangingPunct="1">
              <a:spcBef>
                <a:spcPct val="0"/>
              </a:spcBef>
              <a:buFontTx/>
              <a:buNone/>
            </a:pPr>
            <a:r>
              <a:rPr lang="en-US" altLang="zh-TW" sz="2900" b="1">
                <a:solidFill>
                  <a:srgbClr val="0000FF"/>
                </a:solidFill>
                <a:latin typeface="Times New Roman" panose="02020603050405020304" pitchFamily="18" charset="0"/>
                <a:ea typeface="標楷體" panose="03000509000000000000" pitchFamily="65" charset="-120"/>
              </a:rPr>
              <a:t>The gradient of a scalar field is a vector that provides us with both the direction in which the scalar field changes most rapidly and the magnitude of the maximum space rate of change.</a:t>
            </a:r>
            <a:br>
              <a:rPr lang="en-US" altLang="zh-TW" sz="2900" b="1">
                <a:solidFill>
                  <a:srgbClr val="0000FF"/>
                </a:solidFill>
                <a:latin typeface="Times New Roman" panose="02020603050405020304" pitchFamily="18" charset="0"/>
                <a:ea typeface="標楷體" panose="03000509000000000000" pitchFamily="65" charset="-120"/>
              </a:rPr>
            </a:br>
            <a:r>
              <a:rPr lang="en-US" altLang="zh-TW" sz="2900" b="1">
                <a:solidFill>
                  <a:srgbClr val="0000FF"/>
                </a:solidFill>
                <a:latin typeface="Times New Roman" panose="02020603050405020304" pitchFamily="18" charset="0"/>
                <a:ea typeface="標楷體" panose="03000509000000000000" pitchFamily="65" charset="-120"/>
              </a:rPr>
              <a:t/>
            </a:r>
            <a:br>
              <a:rPr lang="en-US" altLang="zh-TW" sz="2900" b="1">
                <a:solidFill>
                  <a:srgbClr val="0000FF"/>
                </a:solidFill>
                <a:latin typeface="Times New Roman" panose="02020603050405020304" pitchFamily="18" charset="0"/>
                <a:ea typeface="標楷體" panose="03000509000000000000" pitchFamily="65" charset="-120"/>
              </a:rPr>
            </a:br>
            <a:r>
              <a:rPr lang="en-US" altLang="zh-TW" sz="2900" b="1">
                <a:solidFill>
                  <a:srgbClr val="0000FF"/>
                </a:solidFill>
                <a:latin typeface="Times New Roman" panose="02020603050405020304" pitchFamily="18" charset="0"/>
                <a:ea typeface="標楷體" panose="03000509000000000000" pitchFamily="65" charset="-120"/>
              </a:rPr>
              <a:t>This property of the gradient operation is extensively used in numerous applications in all areas of science and engineering.</a:t>
            </a:r>
          </a:p>
        </p:txBody>
      </p:sp>
    </p:spTree>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投影片編號版面配置區 4"/>
          <p:cNvSpPr txBox="1">
            <a:spLocks noGrp="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lgn="r" eaLnBrk="1" hangingPunct="1">
              <a:spcBef>
                <a:spcPct val="0"/>
              </a:spcBef>
              <a:buFontTx/>
              <a:buNone/>
            </a:pPr>
            <a:fld id="{280F8DF3-E4B0-475F-AED0-1A2F708A7DC2}" type="slidenum">
              <a:rPr lang="en-US" altLang="zh-TW" sz="1400"/>
              <a:pPr algn="r" eaLnBrk="1" hangingPunct="1">
                <a:spcBef>
                  <a:spcPct val="0"/>
                </a:spcBef>
                <a:buFontTx/>
                <a:buNone/>
              </a:pPr>
              <a:t>127</a:t>
            </a:fld>
            <a:endParaRPr lang="en-US" altLang="zh-TW" sz="1400"/>
          </a:p>
        </p:txBody>
      </p:sp>
      <p:sp>
        <p:nvSpPr>
          <p:cNvPr id="124931" name="Text Box 2"/>
          <p:cNvSpPr txBox="1">
            <a:spLocks noChangeArrowheads="1"/>
          </p:cNvSpPr>
          <p:nvPr/>
        </p:nvSpPr>
        <p:spPr bwMode="auto">
          <a:xfrm>
            <a:off x="1020763" y="788988"/>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spcBef>
                <a:spcPct val="0"/>
              </a:spcBef>
              <a:buFontTx/>
              <a:buNone/>
            </a:pPr>
            <a:endParaRPr kumimoji="0" lang="en-US" altLang="en-US" sz="2400">
              <a:latin typeface="Times" panose="02020603050405020304" pitchFamily="18" charset="0"/>
            </a:endParaRPr>
          </a:p>
        </p:txBody>
      </p:sp>
      <p:sp>
        <p:nvSpPr>
          <p:cNvPr id="124932" name="Rectangle 3"/>
          <p:cNvSpPr>
            <a:spLocks noChangeArrowheads="1"/>
          </p:cNvSpPr>
          <p:nvPr/>
        </p:nvSpPr>
        <p:spPr bwMode="auto">
          <a:xfrm>
            <a:off x="323850" y="836613"/>
            <a:ext cx="8424863" cy="50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lgn="ctr" eaLnBrk="1" hangingPunct="1">
              <a:spcBef>
                <a:spcPct val="0"/>
              </a:spcBef>
              <a:buFontTx/>
              <a:buNone/>
            </a:pPr>
            <a:r>
              <a:rPr lang="en-US" altLang="zh-TW" sz="3600" b="1" i="1" u="sng">
                <a:solidFill>
                  <a:srgbClr val="FF0000"/>
                </a:solidFill>
                <a:latin typeface="Georgia" panose="02040502050405020303" pitchFamily="18" charset="0"/>
              </a:rPr>
              <a:t>Gradient</a:t>
            </a:r>
          </a:p>
        </p:txBody>
      </p:sp>
      <p:graphicFrame>
        <p:nvGraphicFramePr>
          <p:cNvPr id="124933" name="Object 5"/>
          <p:cNvGraphicFramePr>
            <a:graphicFrameLocks noChangeAspect="1"/>
          </p:cNvGraphicFramePr>
          <p:nvPr/>
        </p:nvGraphicFramePr>
        <p:xfrm>
          <a:off x="1344613" y="2997200"/>
          <a:ext cx="6359525" cy="1460500"/>
        </p:xfrm>
        <a:graphic>
          <a:graphicData uri="http://schemas.openxmlformats.org/presentationml/2006/ole">
            <mc:AlternateContent xmlns:mc="http://schemas.openxmlformats.org/markup-compatibility/2006">
              <mc:Choice xmlns:v="urn:schemas-microsoft-com:vml" Requires="v">
                <p:oleObj spid="_x0000_s124953" name="方程式" r:id="rId3" imgW="939392" imgH="215806" progId="Equation.3">
                  <p:embed/>
                </p:oleObj>
              </mc:Choice>
              <mc:Fallback>
                <p:oleObj name="方程式" r:id="rId3" imgW="939392" imgH="215806" progId="Equation.3">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44613" y="2997200"/>
                        <a:ext cx="6359525" cy="1460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投影片編號版面配置區 7"/>
          <p:cNvSpPr txBox="1">
            <a:spLocks noGrp="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lgn="r" eaLnBrk="1" hangingPunct="1">
              <a:spcBef>
                <a:spcPct val="0"/>
              </a:spcBef>
              <a:buFontTx/>
              <a:buNone/>
            </a:pPr>
            <a:fld id="{C6B3CBCC-AE7B-4A14-9EBF-8ABD48C8F019}" type="slidenum">
              <a:rPr lang="en-US" altLang="zh-TW" sz="1400"/>
              <a:pPr algn="r" eaLnBrk="1" hangingPunct="1">
                <a:spcBef>
                  <a:spcPct val="0"/>
                </a:spcBef>
                <a:buFontTx/>
                <a:buNone/>
              </a:pPr>
              <a:t>128</a:t>
            </a:fld>
            <a:endParaRPr lang="en-US" altLang="zh-TW" sz="1400"/>
          </a:p>
        </p:txBody>
      </p:sp>
      <p:sp>
        <p:nvSpPr>
          <p:cNvPr id="125955" name="Text Box 2"/>
          <p:cNvSpPr txBox="1">
            <a:spLocks noChangeArrowheads="1"/>
          </p:cNvSpPr>
          <p:nvPr/>
        </p:nvSpPr>
        <p:spPr bwMode="auto">
          <a:xfrm>
            <a:off x="1020763" y="788988"/>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spcBef>
                <a:spcPct val="0"/>
              </a:spcBef>
              <a:buFontTx/>
              <a:buNone/>
            </a:pPr>
            <a:endParaRPr kumimoji="0" lang="en-US" altLang="en-US" sz="2400">
              <a:latin typeface="Times" panose="02020603050405020304" pitchFamily="18" charset="0"/>
            </a:endParaRPr>
          </a:p>
        </p:txBody>
      </p:sp>
      <p:sp>
        <p:nvSpPr>
          <p:cNvPr id="125956" name="Rectangle 3"/>
          <p:cNvSpPr>
            <a:spLocks noChangeArrowheads="1"/>
          </p:cNvSpPr>
          <p:nvPr/>
        </p:nvSpPr>
        <p:spPr bwMode="auto">
          <a:xfrm>
            <a:off x="323850" y="333375"/>
            <a:ext cx="8424863"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lgn="ctr" eaLnBrk="1" hangingPunct="1">
              <a:spcBef>
                <a:spcPct val="0"/>
              </a:spcBef>
              <a:buFontTx/>
              <a:buNone/>
            </a:pPr>
            <a:r>
              <a:rPr lang="en-US" altLang="zh-TW" sz="3600" b="1" i="1" u="sng">
                <a:solidFill>
                  <a:srgbClr val="FF0000"/>
                </a:solidFill>
                <a:latin typeface="Georgia" panose="02040502050405020303" pitchFamily="18" charset="0"/>
              </a:rPr>
              <a:t>Gradient</a:t>
            </a:r>
          </a:p>
        </p:txBody>
      </p:sp>
      <p:graphicFrame>
        <p:nvGraphicFramePr>
          <p:cNvPr id="125957" name="Object 5"/>
          <p:cNvGraphicFramePr>
            <a:graphicFrameLocks noChangeAspect="1"/>
          </p:cNvGraphicFramePr>
          <p:nvPr/>
        </p:nvGraphicFramePr>
        <p:xfrm>
          <a:off x="971550" y="1196975"/>
          <a:ext cx="7126288" cy="5341938"/>
        </p:xfrm>
        <a:graphic>
          <a:graphicData uri="http://schemas.openxmlformats.org/presentationml/2006/ole">
            <mc:AlternateContent xmlns:mc="http://schemas.openxmlformats.org/markup-compatibility/2006">
              <mc:Choice xmlns:v="urn:schemas-microsoft-com:vml" Requires="v">
                <p:oleObj spid="_x0000_s125977" name="Equation" r:id="rId3" imgW="2032000" imgH="1524000" progId="Equation.3">
                  <p:embed/>
                </p:oleObj>
              </mc:Choice>
              <mc:Fallback>
                <p:oleObj name="Equation" r:id="rId3" imgW="2032000" imgH="1524000" progId="Equation.3">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1550" y="1196975"/>
                        <a:ext cx="7126288" cy="53419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投影片編號版面配置區 7"/>
          <p:cNvSpPr txBox="1">
            <a:spLocks noGrp="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lgn="r" eaLnBrk="1" hangingPunct="1">
              <a:spcBef>
                <a:spcPct val="0"/>
              </a:spcBef>
              <a:buFontTx/>
              <a:buNone/>
            </a:pPr>
            <a:fld id="{013D1D5E-1F26-44E2-814E-911E787B56EC}" type="slidenum">
              <a:rPr lang="en-US" altLang="zh-TW" sz="1400"/>
              <a:pPr algn="r" eaLnBrk="1" hangingPunct="1">
                <a:spcBef>
                  <a:spcPct val="0"/>
                </a:spcBef>
                <a:buFontTx/>
                <a:buNone/>
              </a:pPr>
              <a:t>129</a:t>
            </a:fld>
            <a:endParaRPr lang="en-US" altLang="zh-TW" sz="1400"/>
          </a:p>
        </p:txBody>
      </p:sp>
      <p:sp>
        <p:nvSpPr>
          <p:cNvPr id="126979" name="Text Box 2"/>
          <p:cNvSpPr txBox="1">
            <a:spLocks noChangeArrowheads="1"/>
          </p:cNvSpPr>
          <p:nvPr/>
        </p:nvSpPr>
        <p:spPr bwMode="auto">
          <a:xfrm>
            <a:off x="1020763" y="788988"/>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spcBef>
                <a:spcPct val="0"/>
              </a:spcBef>
              <a:buFontTx/>
              <a:buNone/>
            </a:pPr>
            <a:endParaRPr kumimoji="0" lang="en-US" altLang="en-US" sz="2400">
              <a:latin typeface="Times" panose="02020603050405020304" pitchFamily="18" charset="0"/>
            </a:endParaRPr>
          </a:p>
        </p:txBody>
      </p:sp>
      <p:sp>
        <p:nvSpPr>
          <p:cNvPr id="126980" name="Rectangle 3"/>
          <p:cNvSpPr>
            <a:spLocks noChangeArrowheads="1"/>
          </p:cNvSpPr>
          <p:nvPr/>
        </p:nvSpPr>
        <p:spPr bwMode="auto">
          <a:xfrm>
            <a:off x="323850" y="692150"/>
            <a:ext cx="8424863"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lgn="ctr" eaLnBrk="1" hangingPunct="1">
              <a:spcBef>
                <a:spcPct val="0"/>
              </a:spcBef>
              <a:buFontTx/>
              <a:buNone/>
            </a:pPr>
            <a:r>
              <a:rPr lang="en-US" altLang="zh-TW" sz="3600" b="1" i="1" u="sng">
                <a:solidFill>
                  <a:srgbClr val="FF0000"/>
                </a:solidFill>
                <a:latin typeface="Georgia" panose="02040502050405020303" pitchFamily="18" charset="0"/>
              </a:rPr>
              <a:t>Gradient</a:t>
            </a:r>
          </a:p>
        </p:txBody>
      </p:sp>
      <p:graphicFrame>
        <p:nvGraphicFramePr>
          <p:cNvPr id="126981" name="Object 2"/>
          <p:cNvGraphicFramePr>
            <a:graphicFrameLocks noChangeAspect="1"/>
          </p:cNvGraphicFramePr>
          <p:nvPr/>
        </p:nvGraphicFramePr>
        <p:xfrm>
          <a:off x="285750" y="2857500"/>
          <a:ext cx="8501063" cy="1966913"/>
        </p:xfrm>
        <a:graphic>
          <a:graphicData uri="http://schemas.openxmlformats.org/presentationml/2006/ole">
            <mc:AlternateContent xmlns:mc="http://schemas.openxmlformats.org/markup-compatibility/2006">
              <mc:Choice xmlns:v="urn:schemas-microsoft-com:vml" Requires="v">
                <p:oleObj spid="_x0000_s127001" name="方程式" r:id="rId3" imgW="1764534" imgH="444307" progId="Equation.3">
                  <p:embed/>
                </p:oleObj>
              </mc:Choice>
              <mc:Fallback>
                <p:oleObj name="方程式" r:id="rId3" imgW="1764534" imgH="444307" progId="Equation.3">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5750" y="2857500"/>
                        <a:ext cx="8501063" cy="1966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投影片編號版面配置區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spcBef>
                <a:spcPct val="0"/>
              </a:spcBef>
              <a:buFontTx/>
              <a:buNone/>
            </a:pPr>
            <a:fld id="{2A80405E-ED3C-4E3E-B2FB-53D8EF9E0C68}" type="slidenum">
              <a:rPr lang="en-US" altLang="zh-TW" sz="1400"/>
              <a:pPr>
                <a:spcBef>
                  <a:spcPct val="0"/>
                </a:spcBef>
                <a:buFontTx/>
                <a:buNone/>
              </a:pPr>
              <a:t>13</a:t>
            </a:fld>
            <a:endParaRPr lang="en-US" altLang="zh-TW" sz="1400"/>
          </a:p>
        </p:txBody>
      </p:sp>
      <p:sp>
        <p:nvSpPr>
          <p:cNvPr id="15363" name="Rectangle 2"/>
          <p:cNvSpPr>
            <a:spLocks noGrp="1" noChangeArrowheads="1"/>
          </p:cNvSpPr>
          <p:nvPr>
            <p:ph type="ctrTitle"/>
          </p:nvPr>
        </p:nvSpPr>
        <p:spPr>
          <a:xfrm>
            <a:off x="395288" y="765175"/>
            <a:ext cx="8245475" cy="504825"/>
          </a:xfrm>
        </p:spPr>
        <p:txBody>
          <a:bodyPr/>
          <a:lstStyle/>
          <a:p>
            <a:pPr eaLnBrk="1" hangingPunct="1"/>
            <a:r>
              <a:rPr lang="en-US" altLang="zh-TW" sz="4000" b="1" i="1" u="sng" smtClean="0">
                <a:solidFill>
                  <a:srgbClr val="FF0000"/>
                </a:solidFill>
                <a:latin typeface="Georgia" panose="02040502050405020303" pitchFamily="18" charset="0"/>
              </a:rPr>
              <a:t>Coulomb’s Law</a:t>
            </a:r>
          </a:p>
        </p:txBody>
      </p:sp>
      <p:sp>
        <p:nvSpPr>
          <p:cNvPr id="15364" name="Rectangle 3"/>
          <p:cNvSpPr>
            <a:spLocks noGrp="1" noChangeArrowheads="1"/>
          </p:cNvSpPr>
          <p:nvPr>
            <p:ph type="subTitle" idx="1"/>
          </p:nvPr>
        </p:nvSpPr>
        <p:spPr>
          <a:xfrm>
            <a:off x="468313" y="1844675"/>
            <a:ext cx="8351837" cy="4321175"/>
          </a:xfrm>
        </p:spPr>
        <p:txBody>
          <a:bodyPr/>
          <a:lstStyle/>
          <a:p>
            <a:pPr eaLnBrk="1" hangingPunct="1"/>
            <a:r>
              <a:rPr lang="en-US" altLang="zh-TW" sz="2400" b="1" smtClean="0">
                <a:solidFill>
                  <a:srgbClr val="00CC00"/>
                </a:solidFill>
              </a:rPr>
              <a:t> </a:t>
            </a:r>
          </a:p>
        </p:txBody>
      </p:sp>
      <p:sp>
        <p:nvSpPr>
          <p:cNvPr id="15365" name="Rectangle 4"/>
          <p:cNvSpPr>
            <a:spLocks noChangeArrowheads="1"/>
          </p:cNvSpPr>
          <p:nvPr/>
        </p:nvSpPr>
        <p:spPr bwMode="auto">
          <a:xfrm>
            <a:off x="468313" y="3595688"/>
            <a:ext cx="82804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23767" tIns="79350" rIns="0" bIns="0" anchor="ctr">
            <a:spAutoFit/>
          </a:bodyP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eaLnBrk="1" hangingPunct="1">
              <a:spcBef>
                <a:spcPct val="0"/>
              </a:spcBef>
              <a:buFontTx/>
              <a:buNone/>
            </a:pPr>
            <a:r>
              <a:rPr lang="en-US" altLang="zh-TW" sz="2600" b="1">
                <a:solidFill>
                  <a:srgbClr val="0000FF"/>
                </a:solidFill>
                <a:latin typeface="Times New Roman" panose="02020603050405020304" pitchFamily="18" charset="0"/>
                <a:ea typeface="標楷體" panose="03000509000000000000" pitchFamily="65" charset="-120"/>
              </a:rPr>
              <a:t> </a:t>
            </a:r>
          </a:p>
        </p:txBody>
      </p:sp>
      <p:pic>
        <p:nvPicPr>
          <p:cNvPr id="15366"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0825" y="2133600"/>
            <a:ext cx="8604250" cy="401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投影片編號版面配置區 8"/>
          <p:cNvSpPr txBox="1">
            <a:spLocks noGrp="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lgn="r" eaLnBrk="1" hangingPunct="1">
              <a:spcBef>
                <a:spcPct val="0"/>
              </a:spcBef>
              <a:buFontTx/>
              <a:buNone/>
            </a:pPr>
            <a:fld id="{8C7832AC-9634-4E42-A49F-6C494AC9F1B9}" type="slidenum">
              <a:rPr lang="en-US" altLang="zh-TW" sz="1400"/>
              <a:pPr algn="r" eaLnBrk="1" hangingPunct="1">
                <a:spcBef>
                  <a:spcPct val="0"/>
                </a:spcBef>
                <a:buFontTx/>
                <a:buNone/>
              </a:pPr>
              <a:t>130</a:t>
            </a:fld>
            <a:endParaRPr lang="en-US" altLang="zh-TW" sz="1400"/>
          </a:p>
        </p:txBody>
      </p:sp>
      <p:sp>
        <p:nvSpPr>
          <p:cNvPr id="128003" name="Text Box 2"/>
          <p:cNvSpPr txBox="1">
            <a:spLocks noChangeArrowheads="1"/>
          </p:cNvSpPr>
          <p:nvPr/>
        </p:nvSpPr>
        <p:spPr bwMode="auto">
          <a:xfrm>
            <a:off x="1020763" y="788988"/>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spcBef>
                <a:spcPct val="0"/>
              </a:spcBef>
              <a:buFontTx/>
              <a:buNone/>
            </a:pPr>
            <a:endParaRPr kumimoji="0" lang="en-US" altLang="en-US" sz="2400">
              <a:latin typeface="Times" panose="02020603050405020304" pitchFamily="18" charset="0"/>
            </a:endParaRPr>
          </a:p>
        </p:txBody>
      </p:sp>
      <p:sp>
        <p:nvSpPr>
          <p:cNvPr id="128004" name="Rectangle 3"/>
          <p:cNvSpPr>
            <a:spLocks noChangeArrowheads="1"/>
          </p:cNvSpPr>
          <p:nvPr/>
        </p:nvSpPr>
        <p:spPr bwMode="auto">
          <a:xfrm>
            <a:off x="323850" y="476250"/>
            <a:ext cx="8424863"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lgn="ctr" eaLnBrk="1" hangingPunct="1">
              <a:spcBef>
                <a:spcPct val="0"/>
              </a:spcBef>
              <a:buFontTx/>
              <a:buNone/>
            </a:pPr>
            <a:r>
              <a:rPr lang="en-US" altLang="zh-TW" sz="3600" b="1" i="1" u="sng">
                <a:solidFill>
                  <a:srgbClr val="FF0000"/>
                </a:solidFill>
                <a:latin typeface="Georgia" panose="02040502050405020303" pitchFamily="18" charset="0"/>
              </a:rPr>
              <a:t>Divergence</a:t>
            </a:r>
          </a:p>
        </p:txBody>
      </p:sp>
      <p:sp>
        <p:nvSpPr>
          <p:cNvPr id="128005" name="Rectangle 6"/>
          <p:cNvSpPr>
            <a:spLocks noChangeArrowheads="1"/>
          </p:cNvSpPr>
          <p:nvPr/>
        </p:nvSpPr>
        <p:spPr bwMode="auto">
          <a:xfrm>
            <a:off x="250825" y="1125538"/>
            <a:ext cx="8642350" cy="5399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eaLnBrk="1" hangingPunct="1">
              <a:spcBef>
                <a:spcPct val="0"/>
              </a:spcBef>
              <a:buFontTx/>
              <a:buNone/>
            </a:pPr>
            <a:r>
              <a:rPr lang="en-US" altLang="zh-TW" sz="2900" b="1">
                <a:solidFill>
                  <a:srgbClr val="0000FF"/>
                </a:solidFill>
                <a:latin typeface="Times New Roman" panose="02020603050405020304" pitchFamily="18" charset="0"/>
                <a:ea typeface="標楷體" panose="03000509000000000000" pitchFamily="65" charset="-120"/>
              </a:rPr>
              <a:t>The divergence of a vector field at a given point is the net outflow of the flux of the vector field per unit volume as the volume shrinks about the point.</a:t>
            </a:r>
            <a:br>
              <a:rPr lang="en-US" altLang="zh-TW" sz="2900" b="1">
                <a:solidFill>
                  <a:srgbClr val="0000FF"/>
                </a:solidFill>
                <a:latin typeface="Times New Roman" panose="02020603050405020304" pitchFamily="18" charset="0"/>
                <a:ea typeface="標楷體" panose="03000509000000000000" pitchFamily="65" charset="-120"/>
              </a:rPr>
            </a:br>
            <a:r>
              <a:rPr lang="en-US" altLang="zh-TW" sz="2900" b="1">
                <a:solidFill>
                  <a:srgbClr val="0000FF"/>
                </a:solidFill>
                <a:latin typeface="Times New Roman" panose="02020603050405020304" pitchFamily="18" charset="0"/>
                <a:ea typeface="標楷體" panose="03000509000000000000" pitchFamily="65" charset="-120"/>
              </a:rPr>
              <a:t/>
            </a:r>
            <a:br>
              <a:rPr lang="en-US" altLang="zh-TW" sz="2900" b="1">
                <a:solidFill>
                  <a:srgbClr val="0000FF"/>
                </a:solidFill>
                <a:latin typeface="Times New Roman" panose="02020603050405020304" pitchFamily="18" charset="0"/>
                <a:ea typeface="標楷體" panose="03000509000000000000" pitchFamily="65" charset="-120"/>
              </a:rPr>
            </a:br>
            <a:r>
              <a:rPr lang="en-US" altLang="zh-TW" sz="2900" b="1">
                <a:solidFill>
                  <a:srgbClr val="0000FF"/>
                </a:solidFill>
                <a:latin typeface="Times New Roman" panose="02020603050405020304" pitchFamily="18" charset="0"/>
                <a:ea typeface="標楷體" panose="03000509000000000000" pitchFamily="65" charset="-120"/>
              </a:rPr>
              <a:t>The divergence of a vector field is a measure of sources that produce radial field components with respect to that point.</a:t>
            </a:r>
            <a:br>
              <a:rPr lang="en-US" altLang="zh-TW" sz="2900" b="1">
                <a:solidFill>
                  <a:srgbClr val="0000FF"/>
                </a:solidFill>
                <a:latin typeface="Times New Roman" panose="02020603050405020304" pitchFamily="18" charset="0"/>
                <a:ea typeface="標楷體" panose="03000509000000000000" pitchFamily="65" charset="-120"/>
              </a:rPr>
            </a:br>
            <a:r>
              <a:rPr lang="en-US" altLang="zh-TW" sz="2900" b="1">
                <a:solidFill>
                  <a:srgbClr val="0000FF"/>
                </a:solidFill>
                <a:latin typeface="Times New Roman" panose="02020603050405020304" pitchFamily="18" charset="0"/>
                <a:ea typeface="標楷體" panose="03000509000000000000" pitchFamily="65" charset="-120"/>
              </a:rPr>
              <a:t/>
            </a:r>
            <a:br>
              <a:rPr lang="en-US" altLang="zh-TW" sz="2900" b="1">
                <a:solidFill>
                  <a:srgbClr val="0000FF"/>
                </a:solidFill>
                <a:latin typeface="Times New Roman" panose="02020603050405020304" pitchFamily="18" charset="0"/>
                <a:ea typeface="標楷體" panose="03000509000000000000" pitchFamily="65" charset="-120"/>
              </a:rPr>
            </a:br>
            <a:r>
              <a:rPr lang="en-US" altLang="zh-TW" sz="2900" b="1">
                <a:solidFill>
                  <a:srgbClr val="0000FF"/>
                </a:solidFill>
                <a:latin typeface="Times New Roman" panose="02020603050405020304" pitchFamily="18" charset="0"/>
                <a:ea typeface="標楷體" panose="03000509000000000000" pitchFamily="65" charset="-120"/>
              </a:rPr>
              <a:t>Gauss’ law tells us that the sources producing locally radial electric field components in the case of electrostatic field are elemental charges dq.</a:t>
            </a:r>
          </a:p>
        </p:txBody>
      </p:sp>
    </p:spTree>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投影片編號版面配置區 8"/>
          <p:cNvSpPr txBox="1">
            <a:spLocks noGrp="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lgn="r" eaLnBrk="1" hangingPunct="1">
              <a:spcBef>
                <a:spcPct val="0"/>
              </a:spcBef>
              <a:buFontTx/>
              <a:buNone/>
            </a:pPr>
            <a:fld id="{5DEBBEDE-AF5A-4ED3-9798-6E3FAE1F87BC}" type="slidenum">
              <a:rPr lang="en-US" altLang="zh-TW" sz="1400"/>
              <a:pPr algn="r" eaLnBrk="1" hangingPunct="1">
                <a:spcBef>
                  <a:spcPct val="0"/>
                </a:spcBef>
                <a:buFontTx/>
                <a:buNone/>
              </a:pPr>
              <a:t>131</a:t>
            </a:fld>
            <a:endParaRPr lang="en-US" altLang="zh-TW" sz="1400"/>
          </a:p>
        </p:txBody>
      </p:sp>
      <p:sp>
        <p:nvSpPr>
          <p:cNvPr id="129027" name="Text Box 2"/>
          <p:cNvSpPr txBox="1">
            <a:spLocks noChangeArrowheads="1"/>
          </p:cNvSpPr>
          <p:nvPr/>
        </p:nvSpPr>
        <p:spPr bwMode="auto">
          <a:xfrm>
            <a:off x="1020763" y="788988"/>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spcBef>
                <a:spcPct val="0"/>
              </a:spcBef>
              <a:buFontTx/>
              <a:buNone/>
            </a:pPr>
            <a:endParaRPr kumimoji="0" lang="en-US" altLang="en-US" sz="2400">
              <a:latin typeface="Times" panose="02020603050405020304" pitchFamily="18" charset="0"/>
            </a:endParaRPr>
          </a:p>
        </p:txBody>
      </p:sp>
      <p:sp>
        <p:nvSpPr>
          <p:cNvPr id="129028" name="Rectangle 3"/>
          <p:cNvSpPr>
            <a:spLocks noChangeArrowheads="1"/>
          </p:cNvSpPr>
          <p:nvPr/>
        </p:nvSpPr>
        <p:spPr bwMode="auto">
          <a:xfrm>
            <a:off x="323850" y="836613"/>
            <a:ext cx="8424863" cy="50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lgn="ctr" eaLnBrk="1" hangingPunct="1">
              <a:spcBef>
                <a:spcPct val="0"/>
              </a:spcBef>
              <a:buFontTx/>
              <a:buNone/>
            </a:pPr>
            <a:r>
              <a:rPr lang="en-US" altLang="zh-TW" sz="3600" b="1" i="1" u="sng">
                <a:solidFill>
                  <a:srgbClr val="FF0000"/>
                </a:solidFill>
                <a:latin typeface="Georgia" panose="02040502050405020303" pitchFamily="18" charset="0"/>
              </a:rPr>
              <a:t>Divergence</a:t>
            </a:r>
          </a:p>
        </p:txBody>
      </p:sp>
      <p:pic>
        <p:nvPicPr>
          <p:cNvPr id="129029"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0825" y="1989138"/>
            <a:ext cx="8688388" cy="4262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投影片編號版面配置區 8"/>
          <p:cNvSpPr txBox="1">
            <a:spLocks noGrp="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lgn="r" eaLnBrk="1" hangingPunct="1">
              <a:spcBef>
                <a:spcPct val="0"/>
              </a:spcBef>
              <a:buFontTx/>
              <a:buNone/>
            </a:pPr>
            <a:fld id="{776F4B3F-FD91-42BD-9B0B-013B90C1D12C}" type="slidenum">
              <a:rPr lang="en-US" altLang="zh-TW" sz="1400"/>
              <a:pPr algn="r" eaLnBrk="1" hangingPunct="1">
                <a:spcBef>
                  <a:spcPct val="0"/>
                </a:spcBef>
                <a:buFontTx/>
                <a:buNone/>
              </a:pPr>
              <a:t>132</a:t>
            </a:fld>
            <a:endParaRPr lang="en-US" altLang="zh-TW" sz="1400"/>
          </a:p>
        </p:txBody>
      </p:sp>
      <p:sp>
        <p:nvSpPr>
          <p:cNvPr id="130051" name="Text Box 2"/>
          <p:cNvSpPr txBox="1">
            <a:spLocks noChangeArrowheads="1"/>
          </p:cNvSpPr>
          <p:nvPr/>
        </p:nvSpPr>
        <p:spPr bwMode="auto">
          <a:xfrm>
            <a:off x="1020763" y="788988"/>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spcBef>
                <a:spcPct val="0"/>
              </a:spcBef>
              <a:buFontTx/>
              <a:buNone/>
            </a:pPr>
            <a:endParaRPr kumimoji="0" lang="en-US" altLang="en-US" sz="2400">
              <a:latin typeface="Times" panose="02020603050405020304" pitchFamily="18" charset="0"/>
            </a:endParaRPr>
          </a:p>
        </p:txBody>
      </p:sp>
      <p:sp>
        <p:nvSpPr>
          <p:cNvPr id="130052" name="Rectangle 3"/>
          <p:cNvSpPr>
            <a:spLocks noChangeArrowheads="1"/>
          </p:cNvSpPr>
          <p:nvPr/>
        </p:nvSpPr>
        <p:spPr bwMode="auto">
          <a:xfrm>
            <a:off x="323850" y="404813"/>
            <a:ext cx="8424863" cy="50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lgn="ctr" eaLnBrk="1" hangingPunct="1">
              <a:spcBef>
                <a:spcPct val="0"/>
              </a:spcBef>
              <a:buFontTx/>
              <a:buNone/>
            </a:pPr>
            <a:r>
              <a:rPr lang="en-US" altLang="zh-TW" sz="3600" b="1" i="1" u="sng">
                <a:solidFill>
                  <a:srgbClr val="FF0000"/>
                </a:solidFill>
                <a:latin typeface="Georgia" panose="02040502050405020303" pitchFamily="18" charset="0"/>
              </a:rPr>
              <a:t>Divergence</a:t>
            </a:r>
          </a:p>
        </p:txBody>
      </p:sp>
      <p:graphicFrame>
        <p:nvGraphicFramePr>
          <p:cNvPr id="130053" name="Object 5"/>
          <p:cNvGraphicFramePr>
            <a:graphicFrameLocks noChangeAspect="1"/>
          </p:cNvGraphicFramePr>
          <p:nvPr/>
        </p:nvGraphicFramePr>
        <p:xfrm>
          <a:off x="1116013" y="1125538"/>
          <a:ext cx="6840537" cy="5222875"/>
        </p:xfrm>
        <a:graphic>
          <a:graphicData uri="http://schemas.openxmlformats.org/presentationml/2006/ole">
            <mc:AlternateContent xmlns:mc="http://schemas.openxmlformats.org/markup-compatibility/2006">
              <mc:Choice xmlns:v="urn:schemas-microsoft-com:vml" Requires="v">
                <p:oleObj spid="_x0000_s130073" name="方程式" r:id="rId3" imgW="965200" imgH="736600" progId="Equation.3">
                  <p:embed/>
                </p:oleObj>
              </mc:Choice>
              <mc:Fallback>
                <p:oleObj name="方程式" r:id="rId3" imgW="965200" imgH="736600" progId="Equation.3">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6013" y="1125538"/>
                        <a:ext cx="6840537" cy="5222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投影片編號版面配置區 8"/>
          <p:cNvSpPr txBox="1">
            <a:spLocks noGrp="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lgn="r" eaLnBrk="1" hangingPunct="1">
              <a:spcBef>
                <a:spcPct val="0"/>
              </a:spcBef>
              <a:buFontTx/>
              <a:buNone/>
            </a:pPr>
            <a:fld id="{BBC95A1F-732D-4E6D-880A-55202718661E}" type="slidenum">
              <a:rPr lang="en-US" altLang="zh-TW" sz="1400"/>
              <a:pPr algn="r" eaLnBrk="1" hangingPunct="1">
                <a:spcBef>
                  <a:spcPct val="0"/>
                </a:spcBef>
                <a:buFontTx/>
                <a:buNone/>
              </a:pPr>
              <a:t>133</a:t>
            </a:fld>
            <a:endParaRPr lang="en-US" altLang="zh-TW" sz="1400"/>
          </a:p>
        </p:txBody>
      </p:sp>
      <p:sp>
        <p:nvSpPr>
          <p:cNvPr id="131075" name="Text Box 2"/>
          <p:cNvSpPr txBox="1">
            <a:spLocks noChangeArrowheads="1"/>
          </p:cNvSpPr>
          <p:nvPr/>
        </p:nvSpPr>
        <p:spPr bwMode="auto">
          <a:xfrm>
            <a:off x="1020763" y="788988"/>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spcBef>
                <a:spcPct val="0"/>
              </a:spcBef>
              <a:buFontTx/>
              <a:buNone/>
            </a:pPr>
            <a:endParaRPr kumimoji="0" lang="en-US" altLang="en-US" sz="2400">
              <a:latin typeface="Times" panose="02020603050405020304" pitchFamily="18" charset="0"/>
            </a:endParaRPr>
          </a:p>
        </p:txBody>
      </p:sp>
      <p:sp>
        <p:nvSpPr>
          <p:cNvPr id="131076" name="Rectangle 3"/>
          <p:cNvSpPr>
            <a:spLocks noChangeArrowheads="1"/>
          </p:cNvSpPr>
          <p:nvPr/>
        </p:nvSpPr>
        <p:spPr bwMode="auto">
          <a:xfrm>
            <a:off x="323850" y="404813"/>
            <a:ext cx="8424863" cy="50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lgn="ctr" eaLnBrk="1" hangingPunct="1">
              <a:spcBef>
                <a:spcPct val="0"/>
              </a:spcBef>
              <a:buFontTx/>
              <a:buNone/>
            </a:pPr>
            <a:r>
              <a:rPr lang="en-US" altLang="zh-TW" sz="3600" b="1" i="1" u="sng">
                <a:solidFill>
                  <a:srgbClr val="FF0000"/>
                </a:solidFill>
                <a:latin typeface="Georgia" panose="02040502050405020303" pitchFamily="18" charset="0"/>
              </a:rPr>
              <a:t>Divergence</a:t>
            </a:r>
          </a:p>
        </p:txBody>
      </p:sp>
      <p:graphicFrame>
        <p:nvGraphicFramePr>
          <p:cNvPr id="131077" name="Object 5"/>
          <p:cNvGraphicFramePr>
            <a:graphicFrameLocks noChangeAspect="1"/>
          </p:cNvGraphicFramePr>
          <p:nvPr/>
        </p:nvGraphicFramePr>
        <p:xfrm>
          <a:off x="827088" y="1125538"/>
          <a:ext cx="7488237" cy="5453062"/>
        </p:xfrm>
        <a:graphic>
          <a:graphicData uri="http://schemas.openxmlformats.org/presentationml/2006/ole">
            <mc:AlternateContent xmlns:mc="http://schemas.openxmlformats.org/markup-compatibility/2006">
              <mc:Choice xmlns:v="urn:schemas-microsoft-com:vml" Requires="v">
                <p:oleObj spid="_x0000_s131097" name="Equation" r:id="rId3" imgW="2197100" imgH="1600200" progId="Equation.3">
                  <p:embed/>
                </p:oleObj>
              </mc:Choice>
              <mc:Fallback>
                <p:oleObj name="Equation" r:id="rId3" imgW="2197100" imgH="1600200" progId="Equation.3">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7088" y="1125538"/>
                        <a:ext cx="7488237" cy="54530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投影片編號版面配置區 8"/>
          <p:cNvSpPr txBox="1">
            <a:spLocks noGrp="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lgn="r" eaLnBrk="1" hangingPunct="1">
              <a:spcBef>
                <a:spcPct val="0"/>
              </a:spcBef>
              <a:buFontTx/>
              <a:buNone/>
            </a:pPr>
            <a:fld id="{78D502D9-2E58-4C91-984D-82EAE6A04288}" type="slidenum">
              <a:rPr lang="en-US" altLang="zh-TW" sz="1400"/>
              <a:pPr algn="r" eaLnBrk="1" hangingPunct="1">
                <a:spcBef>
                  <a:spcPct val="0"/>
                </a:spcBef>
                <a:buFontTx/>
                <a:buNone/>
              </a:pPr>
              <a:t>134</a:t>
            </a:fld>
            <a:endParaRPr lang="en-US" altLang="zh-TW" sz="1400"/>
          </a:p>
        </p:txBody>
      </p:sp>
      <p:sp>
        <p:nvSpPr>
          <p:cNvPr id="132099" name="Text Box 2"/>
          <p:cNvSpPr txBox="1">
            <a:spLocks noChangeArrowheads="1"/>
          </p:cNvSpPr>
          <p:nvPr/>
        </p:nvSpPr>
        <p:spPr bwMode="auto">
          <a:xfrm>
            <a:off x="1020763" y="788988"/>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spcBef>
                <a:spcPct val="0"/>
              </a:spcBef>
              <a:buFontTx/>
              <a:buNone/>
            </a:pPr>
            <a:endParaRPr kumimoji="0" lang="en-US" altLang="en-US" sz="2400">
              <a:latin typeface="Times" panose="02020603050405020304" pitchFamily="18" charset="0"/>
            </a:endParaRPr>
          </a:p>
        </p:txBody>
      </p:sp>
      <p:sp>
        <p:nvSpPr>
          <p:cNvPr id="132100" name="Rectangle 3"/>
          <p:cNvSpPr>
            <a:spLocks noChangeArrowheads="1"/>
          </p:cNvSpPr>
          <p:nvPr/>
        </p:nvSpPr>
        <p:spPr bwMode="auto">
          <a:xfrm>
            <a:off x="323850" y="620713"/>
            <a:ext cx="8424863" cy="50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lgn="ctr" eaLnBrk="1" hangingPunct="1">
              <a:spcBef>
                <a:spcPct val="0"/>
              </a:spcBef>
              <a:buFontTx/>
              <a:buNone/>
            </a:pPr>
            <a:r>
              <a:rPr lang="en-US" altLang="zh-TW" sz="3600" b="1" i="1" u="sng">
                <a:solidFill>
                  <a:srgbClr val="FF0000"/>
                </a:solidFill>
                <a:latin typeface="Georgia" panose="02040502050405020303" pitchFamily="18" charset="0"/>
              </a:rPr>
              <a:t>Divergence</a:t>
            </a:r>
          </a:p>
        </p:txBody>
      </p:sp>
      <p:pic>
        <p:nvPicPr>
          <p:cNvPr id="13210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825" y="1844675"/>
            <a:ext cx="8569325" cy="1582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32102" name="Object 2"/>
          <p:cNvGraphicFramePr>
            <a:graphicFrameLocks noChangeAspect="1"/>
          </p:cNvGraphicFramePr>
          <p:nvPr/>
        </p:nvGraphicFramePr>
        <p:xfrm>
          <a:off x="231775" y="4076700"/>
          <a:ext cx="8535988" cy="2185988"/>
        </p:xfrm>
        <a:graphic>
          <a:graphicData uri="http://schemas.openxmlformats.org/presentationml/2006/ole">
            <mc:AlternateContent xmlns:mc="http://schemas.openxmlformats.org/markup-compatibility/2006">
              <mc:Choice xmlns:v="urn:schemas-microsoft-com:vml" Requires="v">
                <p:oleObj spid="_x0000_s132122" name="方程式" r:id="rId4" imgW="2324100" imgH="647700" progId="Equation.3">
                  <p:embed/>
                </p:oleObj>
              </mc:Choice>
              <mc:Fallback>
                <p:oleObj name="方程式" r:id="rId4" imgW="2324100" imgH="647700" progId="Equation.3">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1775" y="4076700"/>
                        <a:ext cx="8535988" cy="21859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投影片編號版面配置區 4"/>
          <p:cNvSpPr txBox="1">
            <a:spLocks noGrp="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lgn="r" eaLnBrk="1" hangingPunct="1">
              <a:spcBef>
                <a:spcPct val="0"/>
              </a:spcBef>
              <a:buFontTx/>
              <a:buNone/>
            </a:pPr>
            <a:fld id="{7C0E0BF1-EFA2-4905-8072-5FD4497F2618}" type="slidenum">
              <a:rPr lang="en-US" altLang="zh-TW" sz="1400"/>
              <a:pPr algn="r" eaLnBrk="1" hangingPunct="1">
                <a:spcBef>
                  <a:spcPct val="0"/>
                </a:spcBef>
                <a:buFontTx/>
                <a:buNone/>
              </a:pPr>
              <a:t>135</a:t>
            </a:fld>
            <a:endParaRPr lang="en-US" altLang="zh-TW" sz="1400"/>
          </a:p>
        </p:txBody>
      </p:sp>
      <p:sp>
        <p:nvSpPr>
          <p:cNvPr id="133123" name="Text Box 2"/>
          <p:cNvSpPr txBox="1">
            <a:spLocks noChangeArrowheads="1"/>
          </p:cNvSpPr>
          <p:nvPr/>
        </p:nvSpPr>
        <p:spPr bwMode="auto">
          <a:xfrm>
            <a:off x="1020763" y="788988"/>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spcBef>
                <a:spcPct val="0"/>
              </a:spcBef>
              <a:buFontTx/>
              <a:buNone/>
            </a:pPr>
            <a:endParaRPr kumimoji="0" lang="en-US" altLang="en-US" sz="2400">
              <a:latin typeface="Times" panose="02020603050405020304" pitchFamily="18" charset="0"/>
            </a:endParaRPr>
          </a:p>
        </p:txBody>
      </p:sp>
      <p:sp>
        <p:nvSpPr>
          <p:cNvPr id="133124" name="Rectangle 4"/>
          <p:cNvSpPr>
            <a:spLocks noChangeArrowheads="1"/>
          </p:cNvSpPr>
          <p:nvPr/>
        </p:nvSpPr>
        <p:spPr bwMode="auto">
          <a:xfrm>
            <a:off x="323850" y="908050"/>
            <a:ext cx="8424863"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lgn="ctr" eaLnBrk="1" hangingPunct="1">
              <a:spcBef>
                <a:spcPct val="0"/>
              </a:spcBef>
              <a:buFontTx/>
              <a:buNone/>
            </a:pPr>
            <a:r>
              <a:rPr lang="en-US" altLang="zh-TW" sz="3600" b="1" i="1" u="sng">
                <a:solidFill>
                  <a:srgbClr val="FF0000"/>
                </a:solidFill>
                <a:latin typeface="Georgia" panose="02040502050405020303" pitchFamily="18" charset="0"/>
              </a:rPr>
              <a:t>Divergence Theorem </a:t>
            </a:r>
          </a:p>
        </p:txBody>
      </p:sp>
      <p:pic>
        <p:nvPicPr>
          <p:cNvPr id="133125"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850" y="2636838"/>
            <a:ext cx="8532813" cy="299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投影片編號版面配置區 4"/>
          <p:cNvSpPr txBox="1">
            <a:spLocks noGrp="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lgn="r" eaLnBrk="1" hangingPunct="1">
              <a:spcBef>
                <a:spcPct val="0"/>
              </a:spcBef>
              <a:buFontTx/>
              <a:buNone/>
            </a:pPr>
            <a:fld id="{0CE73A83-A26B-4F34-AF72-E895D99E66B6}" type="slidenum">
              <a:rPr lang="en-US" altLang="zh-TW" sz="1400"/>
              <a:pPr algn="r" eaLnBrk="1" hangingPunct="1">
                <a:spcBef>
                  <a:spcPct val="0"/>
                </a:spcBef>
                <a:buFontTx/>
                <a:buNone/>
              </a:pPr>
              <a:t>136</a:t>
            </a:fld>
            <a:endParaRPr lang="en-US" altLang="zh-TW" sz="1400"/>
          </a:p>
        </p:txBody>
      </p:sp>
      <p:sp>
        <p:nvSpPr>
          <p:cNvPr id="134147" name="Text Box 2"/>
          <p:cNvSpPr txBox="1">
            <a:spLocks noChangeArrowheads="1"/>
          </p:cNvSpPr>
          <p:nvPr/>
        </p:nvSpPr>
        <p:spPr bwMode="auto">
          <a:xfrm>
            <a:off x="1020763" y="788988"/>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spcBef>
                <a:spcPct val="0"/>
              </a:spcBef>
              <a:buFontTx/>
              <a:buNone/>
            </a:pPr>
            <a:endParaRPr kumimoji="0" lang="en-US" altLang="en-US" sz="2400">
              <a:latin typeface="Times" panose="02020603050405020304" pitchFamily="18" charset="0"/>
            </a:endParaRPr>
          </a:p>
        </p:txBody>
      </p:sp>
      <p:sp>
        <p:nvSpPr>
          <p:cNvPr id="134148" name="Rectangle 4"/>
          <p:cNvSpPr>
            <a:spLocks noChangeArrowheads="1"/>
          </p:cNvSpPr>
          <p:nvPr/>
        </p:nvSpPr>
        <p:spPr bwMode="auto">
          <a:xfrm>
            <a:off x="323850" y="908050"/>
            <a:ext cx="8424863"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lgn="ctr" eaLnBrk="1" hangingPunct="1">
              <a:spcBef>
                <a:spcPct val="0"/>
              </a:spcBef>
              <a:buFontTx/>
              <a:buNone/>
            </a:pPr>
            <a:r>
              <a:rPr lang="en-US" altLang="zh-TW" sz="3600" b="1" i="1" u="sng">
                <a:solidFill>
                  <a:srgbClr val="FF0000"/>
                </a:solidFill>
                <a:latin typeface="Georgia" panose="02040502050405020303" pitchFamily="18" charset="0"/>
              </a:rPr>
              <a:t>Divergence Theorem </a:t>
            </a:r>
          </a:p>
        </p:txBody>
      </p:sp>
      <p:graphicFrame>
        <p:nvGraphicFramePr>
          <p:cNvPr id="134149" name="Object 2"/>
          <p:cNvGraphicFramePr>
            <a:graphicFrameLocks noChangeAspect="1"/>
          </p:cNvGraphicFramePr>
          <p:nvPr/>
        </p:nvGraphicFramePr>
        <p:xfrm>
          <a:off x="323850" y="3284538"/>
          <a:ext cx="8351838" cy="1747837"/>
        </p:xfrm>
        <a:graphic>
          <a:graphicData uri="http://schemas.openxmlformats.org/presentationml/2006/ole">
            <mc:AlternateContent xmlns:mc="http://schemas.openxmlformats.org/markup-compatibility/2006">
              <mc:Choice xmlns:v="urn:schemas-microsoft-com:vml" Requires="v">
                <p:oleObj spid="_x0000_s134169" name="方程式" r:id="rId3" imgW="1282700" imgH="292100" progId="Equation.3">
                  <p:embed/>
                </p:oleObj>
              </mc:Choice>
              <mc:Fallback>
                <p:oleObj name="方程式" r:id="rId3" imgW="1282700" imgH="292100" progId="Equation.3">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3850" y="3284538"/>
                        <a:ext cx="8351838" cy="17478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投影片編號版面配置區 8"/>
          <p:cNvSpPr txBox="1">
            <a:spLocks noGrp="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lgn="r" eaLnBrk="1" hangingPunct="1">
              <a:spcBef>
                <a:spcPct val="0"/>
              </a:spcBef>
              <a:buFontTx/>
              <a:buNone/>
            </a:pPr>
            <a:fld id="{CF206AD9-A950-4590-9352-8723A90E1668}" type="slidenum">
              <a:rPr lang="en-US" altLang="zh-TW" sz="1400"/>
              <a:pPr algn="r" eaLnBrk="1" hangingPunct="1">
                <a:spcBef>
                  <a:spcPct val="0"/>
                </a:spcBef>
                <a:buFontTx/>
                <a:buNone/>
              </a:pPr>
              <a:t>137</a:t>
            </a:fld>
            <a:endParaRPr lang="en-US" altLang="zh-TW" sz="1400"/>
          </a:p>
        </p:txBody>
      </p:sp>
      <p:sp>
        <p:nvSpPr>
          <p:cNvPr id="135171" name="Text Box 2"/>
          <p:cNvSpPr txBox="1">
            <a:spLocks noChangeArrowheads="1"/>
          </p:cNvSpPr>
          <p:nvPr/>
        </p:nvSpPr>
        <p:spPr bwMode="auto">
          <a:xfrm>
            <a:off x="1020763" y="788988"/>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spcBef>
                <a:spcPct val="0"/>
              </a:spcBef>
              <a:buFontTx/>
              <a:buNone/>
            </a:pPr>
            <a:endParaRPr kumimoji="0" lang="en-US" altLang="en-US" sz="2400">
              <a:latin typeface="Times" panose="02020603050405020304" pitchFamily="18" charset="0"/>
            </a:endParaRPr>
          </a:p>
        </p:txBody>
      </p:sp>
      <p:sp>
        <p:nvSpPr>
          <p:cNvPr id="135172" name="Rectangle 3"/>
          <p:cNvSpPr>
            <a:spLocks noChangeArrowheads="1"/>
          </p:cNvSpPr>
          <p:nvPr/>
        </p:nvSpPr>
        <p:spPr bwMode="auto">
          <a:xfrm>
            <a:off x="323850" y="836613"/>
            <a:ext cx="8424863" cy="50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lgn="ctr" eaLnBrk="1" hangingPunct="1">
              <a:spcBef>
                <a:spcPct val="0"/>
              </a:spcBef>
              <a:buFontTx/>
              <a:buNone/>
            </a:pPr>
            <a:r>
              <a:rPr lang="en-US" altLang="zh-TW" sz="3600" b="1" i="1" u="sng">
                <a:solidFill>
                  <a:srgbClr val="FF0000"/>
                </a:solidFill>
                <a:latin typeface="Georgia" panose="02040502050405020303" pitchFamily="18" charset="0"/>
              </a:rPr>
              <a:t>Divergence Theorem</a:t>
            </a:r>
          </a:p>
        </p:txBody>
      </p:sp>
      <p:sp>
        <p:nvSpPr>
          <p:cNvPr id="135173" name="Rectangle 4"/>
          <p:cNvSpPr>
            <a:spLocks noChangeArrowheads="1"/>
          </p:cNvSpPr>
          <p:nvPr/>
        </p:nvSpPr>
        <p:spPr bwMode="auto">
          <a:xfrm>
            <a:off x="250825" y="1125538"/>
            <a:ext cx="8642350" cy="5399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eaLnBrk="1" hangingPunct="1">
              <a:spcBef>
                <a:spcPct val="0"/>
              </a:spcBef>
              <a:buFontTx/>
              <a:buNone/>
            </a:pPr>
            <a:r>
              <a:rPr lang="en-US" altLang="zh-TW" sz="2900" b="1">
                <a:solidFill>
                  <a:srgbClr val="0000FF"/>
                </a:solidFill>
                <a:latin typeface="Times New Roman" panose="02020603050405020304" pitchFamily="18" charset="0"/>
                <a:ea typeface="標楷體" panose="03000509000000000000" pitchFamily="65" charset="-120"/>
              </a:rPr>
              <a:t>In words, the divergence theorem states that the net outward flux of a vector field through S equals the volume integral of the divergence of that field throughout the volume v bounded by S.</a:t>
            </a:r>
          </a:p>
        </p:txBody>
      </p:sp>
    </p:spTree>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投影片編號版面配置區 8"/>
          <p:cNvSpPr txBox="1">
            <a:spLocks noGrp="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lgn="r" eaLnBrk="1" hangingPunct="1">
              <a:spcBef>
                <a:spcPct val="0"/>
              </a:spcBef>
              <a:buFontTx/>
              <a:buNone/>
            </a:pPr>
            <a:fld id="{0166B15A-33A0-4862-9257-9122871E009B}" type="slidenum">
              <a:rPr lang="en-US" altLang="zh-TW" sz="1400"/>
              <a:pPr algn="r" eaLnBrk="1" hangingPunct="1">
                <a:spcBef>
                  <a:spcPct val="0"/>
                </a:spcBef>
                <a:buFontTx/>
                <a:buNone/>
              </a:pPr>
              <a:t>138</a:t>
            </a:fld>
            <a:endParaRPr lang="en-US" altLang="zh-TW" sz="1400"/>
          </a:p>
        </p:txBody>
      </p:sp>
      <p:sp>
        <p:nvSpPr>
          <p:cNvPr id="136195" name="Text Box 2"/>
          <p:cNvSpPr txBox="1">
            <a:spLocks noChangeArrowheads="1"/>
          </p:cNvSpPr>
          <p:nvPr/>
        </p:nvSpPr>
        <p:spPr bwMode="auto">
          <a:xfrm>
            <a:off x="1020763" y="788988"/>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spcBef>
                <a:spcPct val="0"/>
              </a:spcBef>
              <a:buFontTx/>
              <a:buNone/>
            </a:pPr>
            <a:endParaRPr kumimoji="0" lang="en-US" altLang="en-US" sz="2400">
              <a:latin typeface="Times" panose="02020603050405020304" pitchFamily="18" charset="0"/>
            </a:endParaRPr>
          </a:p>
        </p:txBody>
      </p:sp>
      <p:sp>
        <p:nvSpPr>
          <p:cNvPr id="136196" name="Rectangle 3"/>
          <p:cNvSpPr>
            <a:spLocks noChangeArrowheads="1"/>
          </p:cNvSpPr>
          <p:nvPr/>
        </p:nvSpPr>
        <p:spPr bwMode="auto">
          <a:xfrm>
            <a:off x="323850" y="333375"/>
            <a:ext cx="8424863" cy="1223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lgn="ctr" eaLnBrk="1" hangingPunct="1">
              <a:spcBef>
                <a:spcPct val="0"/>
              </a:spcBef>
              <a:buFontTx/>
              <a:buNone/>
            </a:pPr>
            <a:r>
              <a:rPr lang="en-US" altLang="zh-TW" sz="3600" b="1" i="1" u="sng">
                <a:solidFill>
                  <a:srgbClr val="FF0000"/>
                </a:solidFill>
                <a:latin typeface="Georgia" panose="02040502050405020303" pitchFamily="18" charset="0"/>
              </a:rPr>
              <a:t>Integral and Differential Forms of</a:t>
            </a:r>
          </a:p>
          <a:p>
            <a:pPr algn="ctr" eaLnBrk="1" hangingPunct="1">
              <a:spcBef>
                <a:spcPct val="0"/>
              </a:spcBef>
              <a:buFontTx/>
              <a:buNone/>
            </a:pPr>
            <a:r>
              <a:rPr lang="en-US" altLang="zh-TW" sz="3600" b="1" i="1" u="sng">
                <a:solidFill>
                  <a:srgbClr val="FF0000"/>
                </a:solidFill>
                <a:latin typeface="Georgia" panose="02040502050405020303" pitchFamily="18" charset="0"/>
              </a:rPr>
              <a:t>Gauss’ Law</a:t>
            </a:r>
          </a:p>
        </p:txBody>
      </p:sp>
      <p:graphicFrame>
        <p:nvGraphicFramePr>
          <p:cNvPr id="136197" name="Object 5"/>
          <p:cNvGraphicFramePr>
            <a:graphicFrameLocks noChangeAspect="1"/>
          </p:cNvGraphicFramePr>
          <p:nvPr/>
        </p:nvGraphicFramePr>
        <p:xfrm>
          <a:off x="250825" y="1590675"/>
          <a:ext cx="8713788" cy="5097463"/>
        </p:xfrm>
        <a:graphic>
          <a:graphicData uri="http://schemas.openxmlformats.org/presentationml/2006/ole">
            <mc:AlternateContent xmlns:mc="http://schemas.openxmlformats.org/markup-compatibility/2006">
              <mc:Choice xmlns:v="urn:schemas-microsoft-com:vml" Requires="v">
                <p:oleObj spid="_x0000_s136217" name="方程式" r:id="rId3" imgW="3048000" imgH="1778000" progId="Equation.3">
                  <p:embed/>
                </p:oleObj>
              </mc:Choice>
              <mc:Fallback>
                <p:oleObj name="方程式" r:id="rId3" imgW="3048000" imgH="1778000" progId="Equation.3">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0825" y="1590675"/>
                        <a:ext cx="8713788" cy="50974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投影片編號版面配置區 8"/>
          <p:cNvSpPr txBox="1">
            <a:spLocks noGrp="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lgn="r" eaLnBrk="1" hangingPunct="1">
              <a:spcBef>
                <a:spcPct val="0"/>
              </a:spcBef>
              <a:buFontTx/>
              <a:buNone/>
            </a:pPr>
            <a:fld id="{1096106C-56CA-4809-BFF8-AE976B8B3B03}" type="slidenum">
              <a:rPr lang="en-US" altLang="zh-TW" sz="1400"/>
              <a:pPr algn="r" eaLnBrk="1" hangingPunct="1">
                <a:spcBef>
                  <a:spcPct val="0"/>
                </a:spcBef>
                <a:buFontTx/>
                <a:buNone/>
              </a:pPr>
              <a:t>139</a:t>
            </a:fld>
            <a:endParaRPr lang="en-US" altLang="zh-TW" sz="1400"/>
          </a:p>
        </p:txBody>
      </p:sp>
      <p:sp>
        <p:nvSpPr>
          <p:cNvPr id="137219" name="Text Box 2"/>
          <p:cNvSpPr txBox="1">
            <a:spLocks noChangeArrowheads="1"/>
          </p:cNvSpPr>
          <p:nvPr/>
        </p:nvSpPr>
        <p:spPr bwMode="auto">
          <a:xfrm>
            <a:off x="1020763" y="788988"/>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spcBef>
                <a:spcPct val="0"/>
              </a:spcBef>
              <a:buFontTx/>
              <a:buNone/>
            </a:pPr>
            <a:endParaRPr kumimoji="0" lang="en-US" altLang="en-US" sz="2400">
              <a:latin typeface="Times" panose="02020603050405020304" pitchFamily="18" charset="0"/>
            </a:endParaRPr>
          </a:p>
        </p:txBody>
      </p:sp>
      <p:sp>
        <p:nvSpPr>
          <p:cNvPr id="137220" name="Rectangle 3"/>
          <p:cNvSpPr>
            <a:spLocks noChangeArrowheads="1"/>
          </p:cNvSpPr>
          <p:nvPr/>
        </p:nvSpPr>
        <p:spPr bwMode="auto">
          <a:xfrm>
            <a:off x="0" y="333375"/>
            <a:ext cx="9144000" cy="1223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lgn="ctr" eaLnBrk="1" hangingPunct="1">
              <a:spcBef>
                <a:spcPct val="0"/>
              </a:spcBef>
              <a:buFontTx/>
              <a:buNone/>
            </a:pPr>
            <a:r>
              <a:rPr lang="en-US" altLang="zh-TW" sz="3000" b="1" i="1" u="sng">
                <a:solidFill>
                  <a:srgbClr val="FF0000"/>
                </a:solidFill>
                <a:latin typeface="Georgia" panose="02040502050405020303" pitchFamily="18" charset="0"/>
              </a:rPr>
              <a:t>Integral and Differential Forms of</a:t>
            </a:r>
          </a:p>
          <a:p>
            <a:pPr algn="ctr" eaLnBrk="1" hangingPunct="1">
              <a:spcBef>
                <a:spcPct val="0"/>
              </a:spcBef>
              <a:buFontTx/>
              <a:buNone/>
            </a:pPr>
            <a:r>
              <a:rPr lang="en-US" altLang="zh-TW" sz="3000" b="1" i="1" u="sng">
                <a:solidFill>
                  <a:srgbClr val="FF0000"/>
                </a:solidFill>
                <a:latin typeface="Georgia" panose="02040502050405020303" pitchFamily="18" charset="0"/>
              </a:rPr>
              <a:t>Principle of Conservation of Magnetic Flux</a:t>
            </a:r>
          </a:p>
        </p:txBody>
      </p:sp>
      <p:graphicFrame>
        <p:nvGraphicFramePr>
          <p:cNvPr id="137221" name="Object 5"/>
          <p:cNvGraphicFramePr>
            <a:graphicFrameLocks noChangeAspect="1"/>
          </p:cNvGraphicFramePr>
          <p:nvPr/>
        </p:nvGraphicFramePr>
        <p:xfrm>
          <a:off x="250825" y="1590675"/>
          <a:ext cx="8713788" cy="5097463"/>
        </p:xfrm>
        <a:graphic>
          <a:graphicData uri="http://schemas.openxmlformats.org/presentationml/2006/ole">
            <mc:AlternateContent xmlns:mc="http://schemas.openxmlformats.org/markup-compatibility/2006">
              <mc:Choice xmlns:v="urn:schemas-microsoft-com:vml" Requires="v">
                <p:oleObj spid="_x0000_s137241" name="方程式" r:id="rId3" imgW="3048000" imgH="1778000" progId="Equation.3">
                  <p:embed/>
                </p:oleObj>
              </mc:Choice>
              <mc:Fallback>
                <p:oleObj name="方程式" r:id="rId3" imgW="3048000" imgH="1778000" progId="Equation.3">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0825" y="1590675"/>
                        <a:ext cx="8713788" cy="50974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投影片編號版面配置區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spcBef>
                <a:spcPct val="0"/>
              </a:spcBef>
              <a:buFontTx/>
              <a:buNone/>
            </a:pPr>
            <a:fld id="{88DA42F2-843A-4429-AC2D-D15CEE6C733E}" type="slidenum">
              <a:rPr lang="en-US" altLang="zh-TW" sz="1400"/>
              <a:pPr>
                <a:spcBef>
                  <a:spcPct val="0"/>
                </a:spcBef>
                <a:buFontTx/>
                <a:buNone/>
              </a:pPr>
              <a:t>14</a:t>
            </a:fld>
            <a:endParaRPr lang="en-US" altLang="zh-TW" sz="1400"/>
          </a:p>
        </p:txBody>
      </p:sp>
      <p:sp>
        <p:nvSpPr>
          <p:cNvPr id="16387" name="Rectangle 3"/>
          <p:cNvSpPr>
            <a:spLocks noGrp="1" noChangeArrowheads="1"/>
          </p:cNvSpPr>
          <p:nvPr>
            <p:ph type="subTitle" idx="1"/>
          </p:nvPr>
        </p:nvSpPr>
        <p:spPr>
          <a:xfrm>
            <a:off x="827088" y="1844675"/>
            <a:ext cx="7489825" cy="4321175"/>
          </a:xfrm>
        </p:spPr>
        <p:txBody>
          <a:bodyPr/>
          <a:lstStyle/>
          <a:p>
            <a:pPr eaLnBrk="1" hangingPunct="1"/>
            <a:r>
              <a:rPr lang="en-US" altLang="zh-TW" sz="2400" b="1" smtClean="0">
                <a:solidFill>
                  <a:srgbClr val="00CC00"/>
                </a:solidFill>
              </a:rPr>
              <a:t> </a:t>
            </a:r>
          </a:p>
        </p:txBody>
      </p:sp>
      <p:sp>
        <p:nvSpPr>
          <p:cNvPr id="16388" name="Rectangle 4"/>
          <p:cNvSpPr>
            <a:spLocks noChangeArrowheads="1"/>
          </p:cNvSpPr>
          <p:nvPr/>
        </p:nvSpPr>
        <p:spPr bwMode="auto">
          <a:xfrm>
            <a:off x="468313" y="3595688"/>
            <a:ext cx="82804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23767" tIns="79350" rIns="0" bIns="0" anchor="ctr">
            <a:spAutoFit/>
          </a:bodyP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eaLnBrk="1" hangingPunct="1">
              <a:spcBef>
                <a:spcPct val="0"/>
              </a:spcBef>
              <a:buFontTx/>
              <a:buNone/>
            </a:pPr>
            <a:r>
              <a:rPr lang="en-US" altLang="zh-TW" sz="2600" b="1">
                <a:solidFill>
                  <a:srgbClr val="0000FF"/>
                </a:solidFill>
                <a:latin typeface="Times New Roman" panose="02020603050405020304" pitchFamily="18" charset="0"/>
                <a:ea typeface="標楷體" panose="03000509000000000000" pitchFamily="65" charset="-120"/>
              </a:rPr>
              <a:t> </a:t>
            </a:r>
          </a:p>
        </p:txBody>
      </p:sp>
      <p:sp>
        <p:nvSpPr>
          <p:cNvPr id="16389" name="Rectangle 7"/>
          <p:cNvSpPr>
            <a:spLocks noGrp="1" noChangeArrowheads="1"/>
          </p:cNvSpPr>
          <p:nvPr>
            <p:ph type="ctrTitle"/>
          </p:nvPr>
        </p:nvSpPr>
        <p:spPr/>
        <p:txBody>
          <a:bodyPr/>
          <a:lstStyle/>
          <a:p>
            <a:pPr eaLnBrk="1" hangingPunct="1"/>
            <a:r>
              <a:rPr lang="en-US" altLang="zh-TW" smtClean="0"/>
              <a:t> </a:t>
            </a:r>
          </a:p>
        </p:txBody>
      </p:sp>
      <p:pic>
        <p:nvPicPr>
          <p:cNvPr id="16390" name="Picture 8" descr="f01-0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650" y="260350"/>
            <a:ext cx="7489825" cy="6215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投影片編號版面配置區 8"/>
          <p:cNvSpPr txBox="1">
            <a:spLocks noGrp="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lgn="r" eaLnBrk="1" hangingPunct="1">
              <a:spcBef>
                <a:spcPct val="0"/>
              </a:spcBef>
              <a:buFontTx/>
              <a:buNone/>
            </a:pPr>
            <a:fld id="{471A078F-D033-4FE9-AF8A-6F9A8467A87D}" type="slidenum">
              <a:rPr lang="en-US" altLang="zh-TW" sz="1400"/>
              <a:pPr algn="r" eaLnBrk="1" hangingPunct="1">
                <a:spcBef>
                  <a:spcPct val="0"/>
                </a:spcBef>
                <a:buFontTx/>
                <a:buNone/>
              </a:pPr>
              <a:t>140</a:t>
            </a:fld>
            <a:endParaRPr lang="en-US" altLang="zh-TW" sz="1400"/>
          </a:p>
        </p:txBody>
      </p:sp>
      <p:sp>
        <p:nvSpPr>
          <p:cNvPr id="138243" name="Text Box 2"/>
          <p:cNvSpPr txBox="1">
            <a:spLocks noChangeArrowheads="1"/>
          </p:cNvSpPr>
          <p:nvPr/>
        </p:nvSpPr>
        <p:spPr bwMode="auto">
          <a:xfrm>
            <a:off x="1020763" y="788988"/>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spcBef>
                <a:spcPct val="0"/>
              </a:spcBef>
              <a:buFontTx/>
              <a:buNone/>
            </a:pPr>
            <a:endParaRPr kumimoji="0" lang="en-US" altLang="en-US" sz="2400">
              <a:latin typeface="Times" panose="02020603050405020304" pitchFamily="18" charset="0"/>
            </a:endParaRPr>
          </a:p>
        </p:txBody>
      </p:sp>
      <p:sp>
        <p:nvSpPr>
          <p:cNvPr id="138244" name="Rectangle 3"/>
          <p:cNvSpPr>
            <a:spLocks noChangeArrowheads="1"/>
          </p:cNvSpPr>
          <p:nvPr/>
        </p:nvSpPr>
        <p:spPr bwMode="auto">
          <a:xfrm>
            <a:off x="323850" y="836613"/>
            <a:ext cx="8424863" cy="50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lgn="ctr" eaLnBrk="1" hangingPunct="1">
              <a:spcBef>
                <a:spcPct val="0"/>
              </a:spcBef>
              <a:buFontTx/>
              <a:buNone/>
            </a:pPr>
            <a:r>
              <a:rPr lang="en-US" altLang="zh-TW" sz="3600" b="1" i="1" u="sng">
                <a:solidFill>
                  <a:srgbClr val="FF0000"/>
                </a:solidFill>
                <a:latin typeface="Georgia" panose="02040502050405020303" pitchFamily="18" charset="0"/>
              </a:rPr>
              <a:t>Curl</a:t>
            </a:r>
          </a:p>
        </p:txBody>
      </p:sp>
      <p:sp>
        <p:nvSpPr>
          <p:cNvPr id="138245" name="Rectangle 4"/>
          <p:cNvSpPr>
            <a:spLocks noChangeArrowheads="1"/>
          </p:cNvSpPr>
          <p:nvPr/>
        </p:nvSpPr>
        <p:spPr bwMode="auto">
          <a:xfrm>
            <a:off x="250825" y="1125538"/>
            <a:ext cx="8642350" cy="5399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eaLnBrk="1" hangingPunct="1">
              <a:spcBef>
                <a:spcPct val="0"/>
              </a:spcBef>
              <a:buFontTx/>
              <a:buNone/>
            </a:pPr>
            <a:r>
              <a:rPr lang="en-US" altLang="zh-TW" sz="2900" b="1">
                <a:solidFill>
                  <a:srgbClr val="0000FF"/>
                </a:solidFill>
                <a:latin typeface="Times New Roman" panose="02020603050405020304" pitchFamily="18" charset="0"/>
                <a:ea typeface="標楷體" panose="03000509000000000000" pitchFamily="65" charset="-120"/>
              </a:rPr>
              <a:t>The curl of a vector field gives the maximum net circulation of the vector field per unit area with the area of the surface element tending to zero and the direction of the curl of the vector field that gives the maximum value for the magnitude of the net circulation per unit area.</a:t>
            </a:r>
          </a:p>
        </p:txBody>
      </p:sp>
    </p:spTree>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投影片編號版面配置區 8"/>
          <p:cNvSpPr txBox="1">
            <a:spLocks noGrp="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lgn="r" eaLnBrk="1" hangingPunct="1">
              <a:spcBef>
                <a:spcPct val="0"/>
              </a:spcBef>
              <a:buFontTx/>
              <a:buNone/>
            </a:pPr>
            <a:fld id="{2BA138D9-76F3-47F8-B890-B06F543F6C0D}" type="slidenum">
              <a:rPr lang="en-US" altLang="zh-TW" sz="1400"/>
              <a:pPr algn="r" eaLnBrk="1" hangingPunct="1">
                <a:spcBef>
                  <a:spcPct val="0"/>
                </a:spcBef>
                <a:buFontTx/>
                <a:buNone/>
              </a:pPr>
              <a:t>141</a:t>
            </a:fld>
            <a:endParaRPr lang="en-US" altLang="zh-TW" sz="1400"/>
          </a:p>
        </p:txBody>
      </p:sp>
      <p:sp>
        <p:nvSpPr>
          <p:cNvPr id="139267" name="Text Box 2"/>
          <p:cNvSpPr txBox="1">
            <a:spLocks noChangeArrowheads="1"/>
          </p:cNvSpPr>
          <p:nvPr/>
        </p:nvSpPr>
        <p:spPr bwMode="auto">
          <a:xfrm>
            <a:off x="1020763" y="788988"/>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spcBef>
                <a:spcPct val="0"/>
              </a:spcBef>
              <a:buFontTx/>
              <a:buNone/>
            </a:pPr>
            <a:endParaRPr kumimoji="0" lang="en-US" altLang="en-US" sz="2400">
              <a:latin typeface="Times" panose="02020603050405020304" pitchFamily="18" charset="0"/>
            </a:endParaRPr>
          </a:p>
        </p:txBody>
      </p:sp>
      <p:sp>
        <p:nvSpPr>
          <p:cNvPr id="139268" name="Rectangle 3"/>
          <p:cNvSpPr>
            <a:spLocks noChangeArrowheads="1"/>
          </p:cNvSpPr>
          <p:nvPr/>
        </p:nvSpPr>
        <p:spPr bwMode="auto">
          <a:xfrm>
            <a:off x="323850" y="836613"/>
            <a:ext cx="8424863" cy="50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lgn="ctr" eaLnBrk="1" hangingPunct="1">
              <a:spcBef>
                <a:spcPct val="0"/>
              </a:spcBef>
              <a:buFontTx/>
              <a:buNone/>
            </a:pPr>
            <a:r>
              <a:rPr lang="en-US" altLang="zh-TW" sz="3600" b="1" i="1" u="sng">
                <a:solidFill>
                  <a:srgbClr val="FF0000"/>
                </a:solidFill>
                <a:latin typeface="Georgia" panose="02040502050405020303" pitchFamily="18" charset="0"/>
              </a:rPr>
              <a:t>Curl</a:t>
            </a:r>
          </a:p>
        </p:txBody>
      </p:sp>
      <p:sp>
        <p:nvSpPr>
          <p:cNvPr id="139269" name="Rectangle 4"/>
          <p:cNvSpPr>
            <a:spLocks noChangeArrowheads="1"/>
          </p:cNvSpPr>
          <p:nvPr/>
        </p:nvSpPr>
        <p:spPr bwMode="auto">
          <a:xfrm>
            <a:off x="250825" y="1125538"/>
            <a:ext cx="8642350" cy="5399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eaLnBrk="1" hangingPunct="1">
              <a:spcBef>
                <a:spcPct val="0"/>
              </a:spcBef>
              <a:buFontTx/>
              <a:buNone/>
            </a:pPr>
            <a:r>
              <a:rPr lang="en-US" altLang="zh-TW" sz="2900" b="1">
                <a:solidFill>
                  <a:srgbClr val="0000FF"/>
                </a:solidFill>
                <a:latin typeface="Times New Roman" panose="02020603050405020304" pitchFamily="18" charset="0"/>
                <a:ea typeface="標楷體" panose="03000509000000000000" pitchFamily="65" charset="-120"/>
              </a:rPr>
              <a:t>The curl of a vector field may be regarded physically as a measure of those local sources of the vector field at a point in space which produce circular field components with respect to that point.</a:t>
            </a:r>
            <a:br>
              <a:rPr lang="en-US" altLang="zh-TW" sz="2900" b="1">
                <a:solidFill>
                  <a:srgbClr val="0000FF"/>
                </a:solidFill>
                <a:latin typeface="Times New Roman" panose="02020603050405020304" pitchFamily="18" charset="0"/>
                <a:ea typeface="標楷體" panose="03000509000000000000" pitchFamily="65" charset="-120"/>
              </a:rPr>
            </a:br>
            <a:r>
              <a:rPr lang="en-US" altLang="zh-TW" sz="2900" b="1">
                <a:solidFill>
                  <a:srgbClr val="0000FF"/>
                </a:solidFill>
                <a:latin typeface="Times New Roman" panose="02020603050405020304" pitchFamily="18" charset="0"/>
                <a:ea typeface="標楷體" panose="03000509000000000000" pitchFamily="65" charset="-120"/>
              </a:rPr>
              <a:t/>
            </a:r>
            <a:br>
              <a:rPr lang="en-US" altLang="zh-TW" sz="2900" b="1">
                <a:solidFill>
                  <a:srgbClr val="0000FF"/>
                </a:solidFill>
                <a:latin typeface="Times New Roman" panose="02020603050405020304" pitchFamily="18" charset="0"/>
                <a:ea typeface="標楷體" panose="03000509000000000000" pitchFamily="65" charset="-120"/>
              </a:rPr>
            </a:br>
            <a:r>
              <a:rPr lang="en-US" altLang="zh-TW" sz="2900" b="1">
                <a:solidFill>
                  <a:srgbClr val="0000FF"/>
                </a:solidFill>
                <a:latin typeface="Times New Roman" panose="02020603050405020304" pitchFamily="18" charset="0"/>
                <a:ea typeface="標楷體" panose="03000509000000000000" pitchFamily="65" charset="-120"/>
              </a:rPr>
              <a:t>Ampere’s law tells us that the sources producing locally circular magnetic field components in the case of the magnetostatic field are elemental currents dI.</a:t>
            </a:r>
          </a:p>
        </p:txBody>
      </p:sp>
    </p:spTree>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投影片編號版面配置區 4"/>
          <p:cNvSpPr txBox="1">
            <a:spLocks noGrp="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lgn="r" eaLnBrk="1" hangingPunct="1">
              <a:spcBef>
                <a:spcPct val="0"/>
              </a:spcBef>
              <a:buFontTx/>
              <a:buNone/>
            </a:pPr>
            <a:fld id="{9AF5BF52-EC15-4243-9B55-EF7D37E4A94C}" type="slidenum">
              <a:rPr lang="en-US" altLang="zh-TW" sz="1400"/>
              <a:pPr algn="r" eaLnBrk="1" hangingPunct="1">
                <a:spcBef>
                  <a:spcPct val="0"/>
                </a:spcBef>
                <a:buFontTx/>
                <a:buNone/>
              </a:pPr>
              <a:t>142</a:t>
            </a:fld>
            <a:endParaRPr lang="en-US" altLang="zh-TW" sz="1400"/>
          </a:p>
        </p:txBody>
      </p:sp>
      <p:sp>
        <p:nvSpPr>
          <p:cNvPr id="140291" name="Text Box 2"/>
          <p:cNvSpPr txBox="1">
            <a:spLocks noChangeArrowheads="1"/>
          </p:cNvSpPr>
          <p:nvPr/>
        </p:nvSpPr>
        <p:spPr bwMode="auto">
          <a:xfrm>
            <a:off x="1020763" y="788988"/>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spcBef>
                <a:spcPct val="0"/>
              </a:spcBef>
              <a:buFontTx/>
              <a:buNone/>
            </a:pPr>
            <a:endParaRPr kumimoji="0" lang="en-US" altLang="en-US" sz="2400">
              <a:latin typeface="Times" panose="02020603050405020304" pitchFamily="18" charset="0"/>
            </a:endParaRPr>
          </a:p>
        </p:txBody>
      </p:sp>
      <p:sp>
        <p:nvSpPr>
          <p:cNvPr id="140292" name="Rectangle 3"/>
          <p:cNvSpPr>
            <a:spLocks noChangeArrowheads="1"/>
          </p:cNvSpPr>
          <p:nvPr/>
        </p:nvSpPr>
        <p:spPr bwMode="auto">
          <a:xfrm>
            <a:off x="323850" y="260350"/>
            <a:ext cx="8424863"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lgn="ctr" eaLnBrk="1" hangingPunct="1">
              <a:spcBef>
                <a:spcPct val="0"/>
              </a:spcBef>
              <a:buFontTx/>
              <a:buNone/>
            </a:pPr>
            <a:r>
              <a:rPr lang="en-US" altLang="zh-TW" sz="3600" b="1" i="1" u="sng">
                <a:solidFill>
                  <a:srgbClr val="FF0000"/>
                </a:solidFill>
                <a:latin typeface="Georgia" panose="02040502050405020303" pitchFamily="18" charset="0"/>
              </a:rPr>
              <a:t>Curl</a:t>
            </a:r>
          </a:p>
        </p:txBody>
      </p:sp>
      <p:pic>
        <p:nvPicPr>
          <p:cNvPr id="140293"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288" y="1052513"/>
            <a:ext cx="8424862" cy="2520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029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850" y="3573463"/>
            <a:ext cx="8497888" cy="3087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投影片編號版面配置區 8"/>
          <p:cNvSpPr txBox="1">
            <a:spLocks noGrp="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lgn="r" eaLnBrk="1" hangingPunct="1">
              <a:spcBef>
                <a:spcPct val="0"/>
              </a:spcBef>
              <a:buFontTx/>
              <a:buNone/>
            </a:pPr>
            <a:fld id="{8E88E05E-B89A-485F-BA4A-246720F7F396}" type="slidenum">
              <a:rPr lang="en-US" altLang="zh-TW" sz="1400"/>
              <a:pPr algn="r" eaLnBrk="1" hangingPunct="1">
                <a:spcBef>
                  <a:spcPct val="0"/>
                </a:spcBef>
                <a:buFontTx/>
                <a:buNone/>
              </a:pPr>
              <a:t>143</a:t>
            </a:fld>
            <a:endParaRPr lang="en-US" altLang="zh-TW" sz="1400"/>
          </a:p>
        </p:txBody>
      </p:sp>
      <p:sp>
        <p:nvSpPr>
          <p:cNvPr id="141315" name="Text Box 2"/>
          <p:cNvSpPr txBox="1">
            <a:spLocks noChangeArrowheads="1"/>
          </p:cNvSpPr>
          <p:nvPr/>
        </p:nvSpPr>
        <p:spPr bwMode="auto">
          <a:xfrm>
            <a:off x="1020763" y="788988"/>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spcBef>
                <a:spcPct val="0"/>
              </a:spcBef>
              <a:buFontTx/>
              <a:buNone/>
            </a:pPr>
            <a:endParaRPr kumimoji="0" lang="en-US" altLang="en-US" sz="2400">
              <a:latin typeface="Times" panose="02020603050405020304" pitchFamily="18" charset="0"/>
            </a:endParaRPr>
          </a:p>
        </p:txBody>
      </p:sp>
      <p:sp>
        <p:nvSpPr>
          <p:cNvPr id="141316" name="Rectangle 3"/>
          <p:cNvSpPr>
            <a:spLocks noChangeArrowheads="1"/>
          </p:cNvSpPr>
          <p:nvPr/>
        </p:nvSpPr>
        <p:spPr bwMode="auto">
          <a:xfrm>
            <a:off x="323850" y="404813"/>
            <a:ext cx="8424863" cy="50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lgn="ctr" eaLnBrk="1" hangingPunct="1">
              <a:spcBef>
                <a:spcPct val="0"/>
              </a:spcBef>
              <a:buFontTx/>
              <a:buNone/>
            </a:pPr>
            <a:r>
              <a:rPr lang="en-US" altLang="zh-TW" sz="3600" b="1" i="1" u="sng">
                <a:solidFill>
                  <a:srgbClr val="FF0000"/>
                </a:solidFill>
                <a:latin typeface="Georgia" panose="02040502050405020303" pitchFamily="18" charset="0"/>
              </a:rPr>
              <a:t>Curl</a:t>
            </a:r>
          </a:p>
        </p:txBody>
      </p:sp>
      <p:graphicFrame>
        <p:nvGraphicFramePr>
          <p:cNvPr id="141317" name="Object 5"/>
          <p:cNvGraphicFramePr>
            <a:graphicFrameLocks noChangeAspect="1"/>
          </p:cNvGraphicFramePr>
          <p:nvPr/>
        </p:nvGraphicFramePr>
        <p:xfrm>
          <a:off x="539750" y="1412875"/>
          <a:ext cx="8064500" cy="4899025"/>
        </p:xfrm>
        <a:graphic>
          <a:graphicData uri="http://schemas.openxmlformats.org/presentationml/2006/ole">
            <mc:AlternateContent xmlns:mc="http://schemas.openxmlformats.org/markup-compatibility/2006">
              <mc:Choice xmlns:v="urn:schemas-microsoft-com:vml" Requires="v">
                <p:oleObj spid="_x0000_s141337" name="方程式" r:id="rId3" imgW="1422400" imgH="863600" progId="Equation.3">
                  <p:embed/>
                </p:oleObj>
              </mc:Choice>
              <mc:Fallback>
                <p:oleObj name="方程式" r:id="rId3" imgW="1422400" imgH="863600" progId="Equation.3">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9750" y="1412875"/>
                        <a:ext cx="8064500" cy="48990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投影片編號版面配置區 8"/>
          <p:cNvSpPr txBox="1">
            <a:spLocks noGrp="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lgn="r" eaLnBrk="1" hangingPunct="1">
              <a:spcBef>
                <a:spcPct val="0"/>
              </a:spcBef>
              <a:buFontTx/>
              <a:buNone/>
            </a:pPr>
            <a:fld id="{8958F2FB-0EB2-4858-9D8C-1424091FBD3D}" type="slidenum">
              <a:rPr lang="en-US" altLang="zh-TW" sz="1400"/>
              <a:pPr algn="r" eaLnBrk="1" hangingPunct="1">
                <a:spcBef>
                  <a:spcPct val="0"/>
                </a:spcBef>
                <a:buFontTx/>
                <a:buNone/>
              </a:pPr>
              <a:t>144</a:t>
            </a:fld>
            <a:endParaRPr lang="en-US" altLang="zh-TW" sz="1400"/>
          </a:p>
        </p:txBody>
      </p:sp>
      <p:sp>
        <p:nvSpPr>
          <p:cNvPr id="142339" name="Text Box 2"/>
          <p:cNvSpPr txBox="1">
            <a:spLocks noChangeArrowheads="1"/>
          </p:cNvSpPr>
          <p:nvPr/>
        </p:nvSpPr>
        <p:spPr bwMode="auto">
          <a:xfrm>
            <a:off x="1020763" y="788988"/>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spcBef>
                <a:spcPct val="0"/>
              </a:spcBef>
              <a:buFontTx/>
              <a:buNone/>
            </a:pPr>
            <a:endParaRPr kumimoji="0" lang="en-US" altLang="en-US" sz="2400">
              <a:latin typeface="Times" panose="02020603050405020304" pitchFamily="18" charset="0"/>
            </a:endParaRPr>
          </a:p>
        </p:txBody>
      </p:sp>
      <p:sp>
        <p:nvSpPr>
          <p:cNvPr id="142340" name="Rectangle 3"/>
          <p:cNvSpPr>
            <a:spLocks noChangeArrowheads="1"/>
          </p:cNvSpPr>
          <p:nvPr/>
        </p:nvSpPr>
        <p:spPr bwMode="auto">
          <a:xfrm>
            <a:off x="323850" y="549275"/>
            <a:ext cx="8424863"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lgn="ctr" eaLnBrk="1" hangingPunct="1">
              <a:spcBef>
                <a:spcPct val="0"/>
              </a:spcBef>
              <a:buFontTx/>
              <a:buNone/>
            </a:pPr>
            <a:r>
              <a:rPr lang="en-US" altLang="zh-TW" sz="3600" b="1" i="1" u="sng">
                <a:solidFill>
                  <a:srgbClr val="FF0000"/>
                </a:solidFill>
                <a:latin typeface="Georgia" panose="02040502050405020303" pitchFamily="18" charset="0"/>
              </a:rPr>
              <a:t>Curl</a:t>
            </a:r>
          </a:p>
        </p:txBody>
      </p:sp>
      <p:pic>
        <p:nvPicPr>
          <p:cNvPr id="142341"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6013" y="2133600"/>
            <a:ext cx="6804025" cy="345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投影片編號版面配置區 8"/>
          <p:cNvSpPr txBox="1">
            <a:spLocks noGrp="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lgn="r" eaLnBrk="1" hangingPunct="1">
              <a:spcBef>
                <a:spcPct val="0"/>
              </a:spcBef>
              <a:buFontTx/>
              <a:buNone/>
            </a:pPr>
            <a:fld id="{707DFB1F-2143-4BCB-83B3-01E93BF420C3}" type="slidenum">
              <a:rPr lang="en-US" altLang="zh-TW" sz="1400"/>
              <a:pPr algn="r" eaLnBrk="1" hangingPunct="1">
                <a:spcBef>
                  <a:spcPct val="0"/>
                </a:spcBef>
                <a:buFontTx/>
                <a:buNone/>
              </a:pPr>
              <a:t>145</a:t>
            </a:fld>
            <a:endParaRPr lang="en-US" altLang="zh-TW" sz="1400"/>
          </a:p>
        </p:txBody>
      </p:sp>
      <p:sp>
        <p:nvSpPr>
          <p:cNvPr id="143363" name="Text Box 2"/>
          <p:cNvSpPr txBox="1">
            <a:spLocks noChangeArrowheads="1"/>
          </p:cNvSpPr>
          <p:nvPr/>
        </p:nvSpPr>
        <p:spPr bwMode="auto">
          <a:xfrm>
            <a:off x="1020763" y="788988"/>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spcBef>
                <a:spcPct val="0"/>
              </a:spcBef>
              <a:buFontTx/>
              <a:buNone/>
            </a:pPr>
            <a:endParaRPr kumimoji="0" lang="en-US" altLang="en-US" sz="2400">
              <a:latin typeface="Times" panose="02020603050405020304" pitchFamily="18" charset="0"/>
            </a:endParaRPr>
          </a:p>
        </p:txBody>
      </p:sp>
      <p:sp>
        <p:nvSpPr>
          <p:cNvPr id="143364" name="Rectangle 3"/>
          <p:cNvSpPr>
            <a:spLocks noChangeArrowheads="1"/>
          </p:cNvSpPr>
          <p:nvPr/>
        </p:nvSpPr>
        <p:spPr bwMode="auto">
          <a:xfrm>
            <a:off x="323850" y="692150"/>
            <a:ext cx="8424863"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lgn="ctr" eaLnBrk="1" hangingPunct="1">
              <a:spcBef>
                <a:spcPct val="0"/>
              </a:spcBef>
              <a:buFontTx/>
              <a:buNone/>
            </a:pPr>
            <a:r>
              <a:rPr lang="en-US" altLang="zh-TW" sz="3600" b="1" i="1" u="sng">
                <a:solidFill>
                  <a:srgbClr val="FF0000"/>
                </a:solidFill>
                <a:latin typeface="Georgia" panose="02040502050405020303" pitchFamily="18" charset="0"/>
              </a:rPr>
              <a:t>Curl</a:t>
            </a:r>
          </a:p>
        </p:txBody>
      </p:sp>
      <p:pic>
        <p:nvPicPr>
          <p:cNvPr id="143365"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8888" y="2636838"/>
            <a:ext cx="6480175" cy="284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投影片編號版面配置區 8"/>
          <p:cNvSpPr txBox="1">
            <a:spLocks noGrp="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lgn="r" eaLnBrk="1" hangingPunct="1">
              <a:spcBef>
                <a:spcPct val="0"/>
              </a:spcBef>
              <a:buFontTx/>
              <a:buNone/>
            </a:pPr>
            <a:fld id="{465E14AA-770A-494C-9333-4D6AD74547AD}" type="slidenum">
              <a:rPr lang="en-US" altLang="zh-TW" sz="1400"/>
              <a:pPr algn="r" eaLnBrk="1" hangingPunct="1">
                <a:spcBef>
                  <a:spcPct val="0"/>
                </a:spcBef>
                <a:buFontTx/>
                <a:buNone/>
              </a:pPr>
              <a:t>146</a:t>
            </a:fld>
            <a:endParaRPr lang="en-US" altLang="zh-TW" sz="1400"/>
          </a:p>
        </p:txBody>
      </p:sp>
      <p:sp>
        <p:nvSpPr>
          <p:cNvPr id="144387" name="Text Box 2"/>
          <p:cNvSpPr txBox="1">
            <a:spLocks noChangeArrowheads="1"/>
          </p:cNvSpPr>
          <p:nvPr/>
        </p:nvSpPr>
        <p:spPr bwMode="auto">
          <a:xfrm>
            <a:off x="1020763" y="788988"/>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spcBef>
                <a:spcPct val="0"/>
              </a:spcBef>
              <a:buFontTx/>
              <a:buNone/>
            </a:pPr>
            <a:endParaRPr kumimoji="0" lang="en-US" altLang="en-US" sz="2400">
              <a:latin typeface="Times" panose="02020603050405020304" pitchFamily="18" charset="0"/>
            </a:endParaRPr>
          </a:p>
        </p:txBody>
      </p:sp>
      <p:sp>
        <p:nvSpPr>
          <p:cNvPr id="144388" name="Rectangle 3"/>
          <p:cNvSpPr>
            <a:spLocks noChangeArrowheads="1"/>
          </p:cNvSpPr>
          <p:nvPr/>
        </p:nvSpPr>
        <p:spPr bwMode="auto">
          <a:xfrm>
            <a:off x="323850" y="692150"/>
            <a:ext cx="8424863"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lgn="ctr" eaLnBrk="1" hangingPunct="1">
              <a:spcBef>
                <a:spcPct val="0"/>
              </a:spcBef>
              <a:buFontTx/>
              <a:buNone/>
            </a:pPr>
            <a:r>
              <a:rPr lang="en-US" altLang="zh-TW" sz="3600" b="1" i="1" u="sng">
                <a:solidFill>
                  <a:srgbClr val="FF0000"/>
                </a:solidFill>
                <a:latin typeface="Georgia" panose="02040502050405020303" pitchFamily="18" charset="0"/>
              </a:rPr>
              <a:t>Curl</a:t>
            </a:r>
          </a:p>
        </p:txBody>
      </p:sp>
      <p:pic>
        <p:nvPicPr>
          <p:cNvPr id="144389"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0825" y="2565400"/>
            <a:ext cx="8532813" cy="2479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投影片編號版面配置區 4"/>
          <p:cNvSpPr txBox="1">
            <a:spLocks noGrp="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lgn="r" eaLnBrk="1" hangingPunct="1">
              <a:spcBef>
                <a:spcPct val="0"/>
              </a:spcBef>
              <a:buFontTx/>
              <a:buNone/>
            </a:pPr>
            <a:fld id="{3342776E-FA7E-4983-8269-F22075F51B8D}" type="slidenum">
              <a:rPr lang="en-US" altLang="zh-TW" sz="1400"/>
              <a:pPr algn="r" eaLnBrk="1" hangingPunct="1">
                <a:spcBef>
                  <a:spcPct val="0"/>
                </a:spcBef>
                <a:buFontTx/>
                <a:buNone/>
              </a:pPr>
              <a:t>147</a:t>
            </a:fld>
            <a:endParaRPr lang="en-US" altLang="zh-TW" sz="1400"/>
          </a:p>
        </p:txBody>
      </p:sp>
      <p:sp>
        <p:nvSpPr>
          <p:cNvPr id="145411" name="Text Box 2"/>
          <p:cNvSpPr txBox="1">
            <a:spLocks noChangeArrowheads="1"/>
          </p:cNvSpPr>
          <p:nvPr/>
        </p:nvSpPr>
        <p:spPr bwMode="auto">
          <a:xfrm>
            <a:off x="1020763" y="788988"/>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spcBef>
                <a:spcPct val="0"/>
              </a:spcBef>
              <a:buFontTx/>
              <a:buNone/>
            </a:pPr>
            <a:endParaRPr kumimoji="0" lang="en-US" altLang="en-US" sz="2400">
              <a:latin typeface="Times" panose="02020603050405020304" pitchFamily="18" charset="0"/>
            </a:endParaRPr>
          </a:p>
        </p:txBody>
      </p:sp>
      <p:graphicFrame>
        <p:nvGraphicFramePr>
          <p:cNvPr id="145412" name="Object 2"/>
          <p:cNvGraphicFramePr>
            <a:graphicFrameLocks noChangeAspect="1"/>
          </p:cNvGraphicFramePr>
          <p:nvPr/>
        </p:nvGraphicFramePr>
        <p:xfrm>
          <a:off x="1243013" y="1341438"/>
          <a:ext cx="6645275" cy="5070475"/>
        </p:xfrm>
        <a:graphic>
          <a:graphicData uri="http://schemas.openxmlformats.org/presentationml/2006/ole">
            <mc:AlternateContent xmlns:mc="http://schemas.openxmlformats.org/markup-compatibility/2006">
              <mc:Choice xmlns:v="urn:schemas-microsoft-com:vml" Requires="v">
                <p:oleObj spid="_x0000_s145433" name="Equation" r:id="rId3" imgW="2324100" imgH="1930400" progId="Equation.3">
                  <p:embed/>
                </p:oleObj>
              </mc:Choice>
              <mc:Fallback>
                <p:oleObj name="Equation" r:id="rId3" imgW="2324100" imgH="1930400" progId="Equation.3">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43013" y="1341438"/>
                        <a:ext cx="6645275" cy="5070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5413" name="Rectangle 3"/>
          <p:cNvSpPr>
            <a:spLocks noChangeArrowheads="1"/>
          </p:cNvSpPr>
          <p:nvPr/>
        </p:nvSpPr>
        <p:spPr bwMode="auto">
          <a:xfrm>
            <a:off x="323850" y="404813"/>
            <a:ext cx="8424863" cy="50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lgn="ctr" eaLnBrk="1" hangingPunct="1">
              <a:spcBef>
                <a:spcPct val="0"/>
              </a:spcBef>
              <a:buFontTx/>
              <a:buNone/>
            </a:pPr>
            <a:r>
              <a:rPr lang="en-US" altLang="zh-TW" sz="3600" b="1" i="1" u="sng">
                <a:solidFill>
                  <a:srgbClr val="FF0000"/>
                </a:solidFill>
                <a:latin typeface="Georgia" panose="02040502050405020303" pitchFamily="18" charset="0"/>
              </a:rPr>
              <a:t>Curl</a:t>
            </a:r>
          </a:p>
        </p:txBody>
      </p:sp>
    </p:spTree>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投影片編號版面配置區 4"/>
          <p:cNvSpPr txBox="1">
            <a:spLocks noGrp="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lgn="r" eaLnBrk="1" hangingPunct="1">
              <a:spcBef>
                <a:spcPct val="0"/>
              </a:spcBef>
              <a:buFontTx/>
              <a:buNone/>
            </a:pPr>
            <a:fld id="{C5AF8BE7-EA86-4672-AEDD-AFEC5C1FECD6}" type="slidenum">
              <a:rPr lang="en-US" altLang="zh-TW" sz="1400"/>
              <a:pPr algn="r" eaLnBrk="1" hangingPunct="1">
                <a:spcBef>
                  <a:spcPct val="0"/>
                </a:spcBef>
                <a:buFontTx/>
                <a:buNone/>
              </a:pPr>
              <a:t>148</a:t>
            </a:fld>
            <a:endParaRPr lang="en-US" altLang="zh-TW" sz="1400"/>
          </a:p>
        </p:txBody>
      </p:sp>
      <p:sp>
        <p:nvSpPr>
          <p:cNvPr id="146435" name="Text Box 2"/>
          <p:cNvSpPr txBox="1">
            <a:spLocks noChangeArrowheads="1"/>
          </p:cNvSpPr>
          <p:nvPr/>
        </p:nvSpPr>
        <p:spPr bwMode="auto">
          <a:xfrm>
            <a:off x="1020763" y="788988"/>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spcBef>
                <a:spcPct val="0"/>
              </a:spcBef>
              <a:buFontTx/>
              <a:buNone/>
            </a:pPr>
            <a:endParaRPr kumimoji="0" lang="en-US" altLang="en-US" sz="2400">
              <a:latin typeface="Times" panose="02020603050405020304" pitchFamily="18" charset="0"/>
            </a:endParaRPr>
          </a:p>
        </p:txBody>
      </p:sp>
      <p:sp>
        <p:nvSpPr>
          <p:cNvPr id="146436" name="Rectangle 3"/>
          <p:cNvSpPr>
            <a:spLocks noChangeArrowheads="1"/>
          </p:cNvSpPr>
          <p:nvPr/>
        </p:nvSpPr>
        <p:spPr bwMode="auto">
          <a:xfrm>
            <a:off x="323850" y="404813"/>
            <a:ext cx="8424863" cy="50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lgn="ctr" eaLnBrk="1" hangingPunct="1">
              <a:spcBef>
                <a:spcPct val="0"/>
              </a:spcBef>
              <a:buFontTx/>
              <a:buNone/>
            </a:pPr>
            <a:r>
              <a:rPr lang="en-US" altLang="zh-TW" sz="3600" b="1" i="1" u="sng">
                <a:solidFill>
                  <a:srgbClr val="FF0000"/>
                </a:solidFill>
                <a:latin typeface="Georgia" panose="02040502050405020303" pitchFamily="18" charset="0"/>
              </a:rPr>
              <a:t>Curl</a:t>
            </a:r>
          </a:p>
        </p:txBody>
      </p:sp>
      <p:graphicFrame>
        <p:nvGraphicFramePr>
          <p:cNvPr id="146437" name="Object 2"/>
          <p:cNvGraphicFramePr>
            <a:graphicFrameLocks noChangeAspect="1"/>
          </p:cNvGraphicFramePr>
          <p:nvPr/>
        </p:nvGraphicFramePr>
        <p:xfrm>
          <a:off x="1116013" y="1341438"/>
          <a:ext cx="6899275" cy="5070475"/>
        </p:xfrm>
        <a:graphic>
          <a:graphicData uri="http://schemas.openxmlformats.org/presentationml/2006/ole">
            <mc:AlternateContent xmlns:mc="http://schemas.openxmlformats.org/markup-compatibility/2006">
              <mc:Choice xmlns:v="urn:schemas-microsoft-com:vml" Requires="v">
                <p:oleObj spid="_x0000_s146457" name="Equation" r:id="rId3" imgW="2413000" imgH="1930400" progId="Equation.3">
                  <p:embed/>
                </p:oleObj>
              </mc:Choice>
              <mc:Fallback>
                <p:oleObj name="Equation" r:id="rId3" imgW="2413000" imgH="1930400" progId="Equation.3">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6013" y="1341438"/>
                        <a:ext cx="6899275" cy="5070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投影片編號版面配置區 4"/>
          <p:cNvSpPr txBox="1">
            <a:spLocks noGrp="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lgn="r" eaLnBrk="1" hangingPunct="1">
              <a:spcBef>
                <a:spcPct val="0"/>
              </a:spcBef>
              <a:buFontTx/>
              <a:buNone/>
            </a:pPr>
            <a:fld id="{C810DCA8-7BE6-4387-A5ED-8661E01DC528}" type="slidenum">
              <a:rPr lang="en-US" altLang="zh-TW" sz="1400"/>
              <a:pPr algn="r" eaLnBrk="1" hangingPunct="1">
                <a:spcBef>
                  <a:spcPct val="0"/>
                </a:spcBef>
                <a:buFontTx/>
                <a:buNone/>
              </a:pPr>
              <a:t>149</a:t>
            </a:fld>
            <a:endParaRPr lang="en-US" altLang="zh-TW" sz="1400"/>
          </a:p>
        </p:txBody>
      </p:sp>
      <p:sp>
        <p:nvSpPr>
          <p:cNvPr id="147459" name="Text Box 2"/>
          <p:cNvSpPr txBox="1">
            <a:spLocks noChangeArrowheads="1"/>
          </p:cNvSpPr>
          <p:nvPr/>
        </p:nvSpPr>
        <p:spPr bwMode="auto">
          <a:xfrm>
            <a:off x="1020763" y="788988"/>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spcBef>
                <a:spcPct val="0"/>
              </a:spcBef>
              <a:buFontTx/>
              <a:buNone/>
            </a:pPr>
            <a:endParaRPr kumimoji="0" lang="en-US" altLang="en-US" sz="2400">
              <a:latin typeface="Times" panose="02020603050405020304" pitchFamily="18" charset="0"/>
            </a:endParaRPr>
          </a:p>
        </p:txBody>
      </p:sp>
      <p:sp>
        <p:nvSpPr>
          <p:cNvPr id="147460" name="Rectangle 4"/>
          <p:cNvSpPr>
            <a:spLocks noChangeArrowheads="1"/>
          </p:cNvSpPr>
          <p:nvPr/>
        </p:nvSpPr>
        <p:spPr bwMode="auto">
          <a:xfrm>
            <a:off x="323850" y="908050"/>
            <a:ext cx="8424863"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lgn="ctr" eaLnBrk="1" hangingPunct="1">
              <a:spcBef>
                <a:spcPct val="0"/>
              </a:spcBef>
              <a:buFontTx/>
              <a:buNone/>
            </a:pPr>
            <a:r>
              <a:rPr lang="en-US" altLang="zh-TW" sz="3600" b="1" i="1" u="sng">
                <a:solidFill>
                  <a:srgbClr val="FF0000"/>
                </a:solidFill>
                <a:latin typeface="Georgia" panose="02040502050405020303" pitchFamily="18" charset="0"/>
              </a:rPr>
              <a:t>Stokes’ Theorem </a:t>
            </a:r>
          </a:p>
        </p:txBody>
      </p:sp>
      <p:pic>
        <p:nvPicPr>
          <p:cNvPr id="147461"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0825" y="2924175"/>
            <a:ext cx="8532813" cy="284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投影片編號版面配置區 3"/>
          <p:cNvSpPr txBox="1">
            <a:spLocks noGrp="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lgn="r" eaLnBrk="1" hangingPunct="1">
              <a:spcBef>
                <a:spcPct val="0"/>
              </a:spcBef>
              <a:buFontTx/>
              <a:buNone/>
            </a:pPr>
            <a:fld id="{4A653663-CE25-4AAF-A2A9-F557B37BA2A3}" type="slidenum">
              <a:rPr lang="en-US" altLang="zh-TW" sz="1400"/>
              <a:pPr algn="r" eaLnBrk="1" hangingPunct="1">
                <a:spcBef>
                  <a:spcPct val="0"/>
                </a:spcBef>
                <a:buFontTx/>
                <a:buNone/>
              </a:pPr>
              <a:t>15</a:t>
            </a:fld>
            <a:endParaRPr lang="en-US" altLang="zh-TW" sz="1400"/>
          </a:p>
        </p:txBody>
      </p:sp>
      <p:sp>
        <p:nvSpPr>
          <p:cNvPr id="17411" name="投影片編號版面配置區 5"/>
          <p:cNvSpPr txBox="1">
            <a:spLocks noGrp="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lgn="r" eaLnBrk="1" hangingPunct="1">
              <a:spcBef>
                <a:spcPct val="0"/>
              </a:spcBef>
              <a:buFontTx/>
              <a:buNone/>
            </a:pPr>
            <a:fld id="{BF2D9C10-6886-407B-B872-325530418CFE}" type="slidenum">
              <a:rPr lang="en-US" altLang="zh-TW" sz="1400"/>
              <a:pPr algn="r" eaLnBrk="1" hangingPunct="1">
                <a:spcBef>
                  <a:spcPct val="0"/>
                </a:spcBef>
                <a:buFontTx/>
                <a:buNone/>
              </a:pPr>
              <a:t>15</a:t>
            </a:fld>
            <a:endParaRPr lang="en-US" altLang="zh-TW" sz="1400"/>
          </a:p>
        </p:txBody>
      </p:sp>
      <p:sp>
        <p:nvSpPr>
          <p:cNvPr id="17412" name="Rectangle 2"/>
          <p:cNvSpPr>
            <a:spLocks noGrp="1" noChangeArrowheads="1"/>
          </p:cNvSpPr>
          <p:nvPr>
            <p:ph type="ctrTitle" idx="4294967295"/>
          </p:nvPr>
        </p:nvSpPr>
        <p:spPr>
          <a:xfrm>
            <a:off x="395288" y="404813"/>
            <a:ext cx="8245475" cy="504825"/>
          </a:xfrm>
        </p:spPr>
        <p:txBody>
          <a:bodyPr/>
          <a:lstStyle/>
          <a:p>
            <a:pPr eaLnBrk="1" hangingPunct="1"/>
            <a:r>
              <a:rPr lang="en-US" altLang="zh-TW" sz="4000" b="1" i="1" u="sng" smtClean="0">
                <a:solidFill>
                  <a:srgbClr val="FF0000"/>
                </a:solidFill>
                <a:latin typeface="Georgia" panose="02040502050405020303" pitchFamily="18" charset="0"/>
              </a:rPr>
              <a:t> </a:t>
            </a:r>
          </a:p>
        </p:txBody>
      </p:sp>
      <p:graphicFrame>
        <p:nvGraphicFramePr>
          <p:cNvPr id="17413" name="Object 5"/>
          <p:cNvGraphicFramePr>
            <a:graphicFrameLocks noChangeAspect="1"/>
          </p:cNvGraphicFramePr>
          <p:nvPr/>
        </p:nvGraphicFramePr>
        <p:xfrm>
          <a:off x="395288" y="836613"/>
          <a:ext cx="8280400" cy="5184775"/>
        </p:xfrm>
        <a:graphic>
          <a:graphicData uri="http://schemas.openxmlformats.org/presentationml/2006/ole">
            <mc:AlternateContent xmlns:mc="http://schemas.openxmlformats.org/markup-compatibility/2006">
              <mc:Choice xmlns:v="urn:schemas-microsoft-com:vml" Requires="v">
                <p:oleObj spid="_x0000_s17433" name="方程式" r:id="rId3" imgW="2921000" imgH="1828800" progId="Equation.3">
                  <p:embed/>
                </p:oleObj>
              </mc:Choice>
              <mc:Fallback>
                <p:oleObj name="方程式" r:id="rId3" imgW="2921000" imgH="1828800" progId="Equation.3">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5288" y="836613"/>
                        <a:ext cx="8280400" cy="5184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投影片編號版面配置區 4"/>
          <p:cNvSpPr txBox="1">
            <a:spLocks noGrp="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lgn="r" eaLnBrk="1" hangingPunct="1">
              <a:spcBef>
                <a:spcPct val="0"/>
              </a:spcBef>
              <a:buFontTx/>
              <a:buNone/>
            </a:pPr>
            <a:fld id="{F40CFBA6-7803-4C07-B326-EF415D3FF0A9}" type="slidenum">
              <a:rPr lang="en-US" altLang="zh-TW" sz="1400"/>
              <a:pPr algn="r" eaLnBrk="1" hangingPunct="1">
                <a:spcBef>
                  <a:spcPct val="0"/>
                </a:spcBef>
                <a:buFontTx/>
                <a:buNone/>
              </a:pPr>
              <a:t>150</a:t>
            </a:fld>
            <a:endParaRPr lang="en-US" altLang="zh-TW" sz="1400"/>
          </a:p>
        </p:txBody>
      </p:sp>
      <p:sp>
        <p:nvSpPr>
          <p:cNvPr id="148483" name="Text Box 2"/>
          <p:cNvSpPr txBox="1">
            <a:spLocks noChangeArrowheads="1"/>
          </p:cNvSpPr>
          <p:nvPr/>
        </p:nvSpPr>
        <p:spPr bwMode="auto">
          <a:xfrm>
            <a:off x="1020763" y="788988"/>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spcBef>
                <a:spcPct val="0"/>
              </a:spcBef>
              <a:buFontTx/>
              <a:buNone/>
            </a:pPr>
            <a:endParaRPr kumimoji="0" lang="en-US" altLang="en-US" sz="2400">
              <a:latin typeface="Times" panose="02020603050405020304" pitchFamily="18" charset="0"/>
            </a:endParaRPr>
          </a:p>
        </p:txBody>
      </p:sp>
      <p:sp>
        <p:nvSpPr>
          <p:cNvPr id="148484" name="Rectangle 4"/>
          <p:cNvSpPr>
            <a:spLocks noChangeArrowheads="1"/>
          </p:cNvSpPr>
          <p:nvPr/>
        </p:nvSpPr>
        <p:spPr bwMode="auto">
          <a:xfrm>
            <a:off x="323850" y="908050"/>
            <a:ext cx="8424863"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lgn="ctr" eaLnBrk="1" hangingPunct="1">
              <a:spcBef>
                <a:spcPct val="0"/>
              </a:spcBef>
              <a:buFontTx/>
              <a:buNone/>
            </a:pPr>
            <a:r>
              <a:rPr lang="en-US" altLang="zh-TW" sz="3600" b="1" i="1" u="sng">
                <a:solidFill>
                  <a:srgbClr val="FF0000"/>
                </a:solidFill>
                <a:latin typeface="Georgia" panose="02040502050405020303" pitchFamily="18" charset="0"/>
              </a:rPr>
              <a:t>Stokes’ Theorem </a:t>
            </a:r>
          </a:p>
        </p:txBody>
      </p:sp>
      <p:graphicFrame>
        <p:nvGraphicFramePr>
          <p:cNvPr id="148485" name="Object 2"/>
          <p:cNvGraphicFramePr>
            <a:graphicFrameLocks noChangeAspect="1"/>
          </p:cNvGraphicFramePr>
          <p:nvPr/>
        </p:nvGraphicFramePr>
        <p:xfrm>
          <a:off x="179388" y="3213100"/>
          <a:ext cx="8756650" cy="1698625"/>
        </p:xfrm>
        <a:graphic>
          <a:graphicData uri="http://schemas.openxmlformats.org/presentationml/2006/ole">
            <mc:AlternateContent xmlns:mc="http://schemas.openxmlformats.org/markup-compatibility/2006">
              <mc:Choice xmlns:v="urn:schemas-microsoft-com:vml" Requires="v">
                <p:oleObj spid="_x0000_s148505" name="方程式" r:id="rId3" imgW="1384300" imgH="292100" progId="Equation.3">
                  <p:embed/>
                </p:oleObj>
              </mc:Choice>
              <mc:Fallback>
                <p:oleObj name="方程式" r:id="rId3" imgW="1384300" imgH="292100" progId="Equation.3">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9388" y="3213100"/>
                        <a:ext cx="8756650" cy="1698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投影片編號版面配置區 8"/>
          <p:cNvSpPr txBox="1">
            <a:spLocks noGrp="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lgn="r" eaLnBrk="1" hangingPunct="1">
              <a:spcBef>
                <a:spcPct val="0"/>
              </a:spcBef>
              <a:buFontTx/>
              <a:buNone/>
            </a:pPr>
            <a:fld id="{D0D83164-3B82-4C27-BF73-87DA817D7AA6}" type="slidenum">
              <a:rPr lang="en-US" altLang="zh-TW" sz="1400"/>
              <a:pPr algn="r" eaLnBrk="1" hangingPunct="1">
                <a:spcBef>
                  <a:spcPct val="0"/>
                </a:spcBef>
                <a:buFontTx/>
                <a:buNone/>
              </a:pPr>
              <a:t>151</a:t>
            </a:fld>
            <a:endParaRPr lang="en-US" altLang="zh-TW" sz="1400"/>
          </a:p>
        </p:txBody>
      </p:sp>
      <p:sp>
        <p:nvSpPr>
          <p:cNvPr id="149507" name="Text Box 2"/>
          <p:cNvSpPr txBox="1">
            <a:spLocks noChangeArrowheads="1"/>
          </p:cNvSpPr>
          <p:nvPr/>
        </p:nvSpPr>
        <p:spPr bwMode="auto">
          <a:xfrm>
            <a:off x="1020763" y="788988"/>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spcBef>
                <a:spcPct val="0"/>
              </a:spcBef>
              <a:buFontTx/>
              <a:buNone/>
            </a:pPr>
            <a:endParaRPr kumimoji="0" lang="en-US" altLang="en-US" sz="2400">
              <a:latin typeface="Times" panose="02020603050405020304" pitchFamily="18" charset="0"/>
            </a:endParaRPr>
          </a:p>
        </p:txBody>
      </p:sp>
      <p:sp>
        <p:nvSpPr>
          <p:cNvPr id="149508" name="Rectangle 3"/>
          <p:cNvSpPr>
            <a:spLocks noChangeArrowheads="1"/>
          </p:cNvSpPr>
          <p:nvPr/>
        </p:nvSpPr>
        <p:spPr bwMode="auto">
          <a:xfrm>
            <a:off x="323850" y="836613"/>
            <a:ext cx="8424863" cy="50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lgn="ctr" eaLnBrk="1" hangingPunct="1">
              <a:spcBef>
                <a:spcPct val="0"/>
              </a:spcBef>
              <a:buFontTx/>
              <a:buNone/>
            </a:pPr>
            <a:r>
              <a:rPr lang="en-US" altLang="zh-TW" sz="3600" b="1" i="1" u="sng">
                <a:solidFill>
                  <a:srgbClr val="FF0000"/>
                </a:solidFill>
                <a:latin typeface="Georgia" panose="02040502050405020303" pitchFamily="18" charset="0"/>
              </a:rPr>
              <a:t>Stokes’ Theorem</a:t>
            </a:r>
          </a:p>
        </p:txBody>
      </p:sp>
      <p:sp>
        <p:nvSpPr>
          <p:cNvPr id="149509" name="Rectangle 4"/>
          <p:cNvSpPr>
            <a:spLocks noChangeArrowheads="1"/>
          </p:cNvSpPr>
          <p:nvPr/>
        </p:nvSpPr>
        <p:spPr bwMode="auto">
          <a:xfrm>
            <a:off x="250825" y="1125538"/>
            <a:ext cx="8642350" cy="5399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eaLnBrk="1" hangingPunct="1">
              <a:spcBef>
                <a:spcPct val="0"/>
              </a:spcBef>
              <a:buFontTx/>
              <a:buNone/>
            </a:pPr>
            <a:r>
              <a:rPr lang="en-US" altLang="zh-TW" sz="2900" b="1">
                <a:solidFill>
                  <a:srgbClr val="0000FF"/>
                </a:solidFill>
                <a:latin typeface="Times New Roman" panose="02020603050405020304" pitchFamily="18" charset="0"/>
                <a:ea typeface="標楷體" panose="03000509000000000000" pitchFamily="65" charset="-120"/>
              </a:rPr>
              <a:t>In words, Stokes theorem states that the net circulation of a vector field along an arbitrary contour is the same as the net flux of its curl through any surface bounded by the contour, where the reference orientations of the contour and the surface are interconnected by the right-hand rule.</a:t>
            </a:r>
          </a:p>
        </p:txBody>
      </p:sp>
    </p:spTree>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投影片編號版面配置區 8"/>
          <p:cNvSpPr txBox="1">
            <a:spLocks noGrp="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lgn="r" eaLnBrk="1" hangingPunct="1">
              <a:spcBef>
                <a:spcPct val="0"/>
              </a:spcBef>
              <a:buFontTx/>
              <a:buNone/>
            </a:pPr>
            <a:fld id="{B85C6D55-C965-4568-A82F-16D4B5C2FDBC}" type="slidenum">
              <a:rPr lang="en-US" altLang="zh-TW" sz="1400"/>
              <a:pPr algn="r" eaLnBrk="1" hangingPunct="1">
                <a:spcBef>
                  <a:spcPct val="0"/>
                </a:spcBef>
                <a:buFontTx/>
                <a:buNone/>
              </a:pPr>
              <a:t>152</a:t>
            </a:fld>
            <a:endParaRPr lang="en-US" altLang="zh-TW" sz="1400"/>
          </a:p>
        </p:txBody>
      </p:sp>
      <p:sp>
        <p:nvSpPr>
          <p:cNvPr id="150531" name="Text Box 2"/>
          <p:cNvSpPr txBox="1">
            <a:spLocks noChangeArrowheads="1"/>
          </p:cNvSpPr>
          <p:nvPr/>
        </p:nvSpPr>
        <p:spPr bwMode="auto">
          <a:xfrm>
            <a:off x="1020763" y="788988"/>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spcBef>
                <a:spcPct val="0"/>
              </a:spcBef>
              <a:buFontTx/>
              <a:buNone/>
            </a:pPr>
            <a:endParaRPr kumimoji="0" lang="en-US" altLang="en-US" sz="2400">
              <a:latin typeface="Times" panose="02020603050405020304" pitchFamily="18" charset="0"/>
            </a:endParaRPr>
          </a:p>
        </p:txBody>
      </p:sp>
      <p:sp>
        <p:nvSpPr>
          <p:cNvPr id="150532" name="Rectangle 3"/>
          <p:cNvSpPr>
            <a:spLocks noChangeArrowheads="1"/>
          </p:cNvSpPr>
          <p:nvPr/>
        </p:nvSpPr>
        <p:spPr bwMode="auto">
          <a:xfrm>
            <a:off x="323850" y="333375"/>
            <a:ext cx="8424863" cy="1223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lgn="ctr" eaLnBrk="1" hangingPunct="1">
              <a:spcBef>
                <a:spcPct val="0"/>
              </a:spcBef>
              <a:buFontTx/>
              <a:buNone/>
            </a:pPr>
            <a:r>
              <a:rPr lang="en-US" altLang="zh-TW" sz="3600" b="1" i="1" u="sng">
                <a:solidFill>
                  <a:srgbClr val="FF0000"/>
                </a:solidFill>
                <a:latin typeface="Georgia" panose="02040502050405020303" pitchFamily="18" charset="0"/>
              </a:rPr>
              <a:t>Integral and Differential Forms of</a:t>
            </a:r>
          </a:p>
          <a:p>
            <a:pPr algn="ctr" eaLnBrk="1" hangingPunct="1">
              <a:spcBef>
                <a:spcPct val="0"/>
              </a:spcBef>
              <a:buFontTx/>
              <a:buNone/>
            </a:pPr>
            <a:r>
              <a:rPr lang="en-US" altLang="zh-TW" sz="3600" b="1" i="1" u="sng">
                <a:solidFill>
                  <a:srgbClr val="FF0000"/>
                </a:solidFill>
                <a:latin typeface="Georgia" panose="02040502050405020303" pitchFamily="18" charset="0"/>
              </a:rPr>
              <a:t>Faraday’s Law</a:t>
            </a:r>
          </a:p>
        </p:txBody>
      </p:sp>
      <p:graphicFrame>
        <p:nvGraphicFramePr>
          <p:cNvPr id="150533" name="Object 5"/>
          <p:cNvGraphicFramePr>
            <a:graphicFrameLocks noChangeAspect="1"/>
          </p:cNvGraphicFramePr>
          <p:nvPr/>
        </p:nvGraphicFramePr>
        <p:xfrm>
          <a:off x="179388" y="1700213"/>
          <a:ext cx="8712200" cy="4800600"/>
        </p:xfrm>
        <a:graphic>
          <a:graphicData uri="http://schemas.openxmlformats.org/presentationml/2006/ole">
            <mc:AlternateContent xmlns:mc="http://schemas.openxmlformats.org/markup-compatibility/2006">
              <mc:Choice xmlns:v="urn:schemas-microsoft-com:vml" Requires="v">
                <p:oleObj spid="_x0000_s150553" name="方程式" r:id="rId3" imgW="4203700" imgH="2311400" progId="Equation.3">
                  <p:embed/>
                </p:oleObj>
              </mc:Choice>
              <mc:Fallback>
                <p:oleObj name="方程式" r:id="rId3" imgW="4203700" imgH="2311400" progId="Equation.3">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9388" y="1700213"/>
                        <a:ext cx="8712200" cy="4800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投影片編號版面配置區 8"/>
          <p:cNvSpPr txBox="1">
            <a:spLocks noGrp="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lgn="r" eaLnBrk="1" hangingPunct="1">
              <a:spcBef>
                <a:spcPct val="0"/>
              </a:spcBef>
              <a:buFontTx/>
              <a:buNone/>
            </a:pPr>
            <a:fld id="{809B134E-77AF-47C8-96A9-FBB533F1A98F}" type="slidenum">
              <a:rPr lang="en-US" altLang="zh-TW" sz="1400"/>
              <a:pPr algn="r" eaLnBrk="1" hangingPunct="1">
                <a:spcBef>
                  <a:spcPct val="0"/>
                </a:spcBef>
                <a:buFontTx/>
                <a:buNone/>
              </a:pPr>
              <a:t>153</a:t>
            </a:fld>
            <a:endParaRPr lang="en-US" altLang="zh-TW" sz="1400"/>
          </a:p>
        </p:txBody>
      </p:sp>
      <p:sp>
        <p:nvSpPr>
          <p:cNvPr id="151555" name="Text Box 2"/>
          <p:cNvSpPr txBox="1">
            <a:spLocks noChangeArrowheads="1"/>
          </p:cNvSpPr>
          <p:nvPr/>
        </p:nvSpPr>
        <p:spPr bwMode="auto">
          <a:xfrm>
            <a:off x="1020763" y="788988"/>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spcBef>
                <a:spcPct val="0"/>
              </a:spcBef>
              <a:buFontTx/>
              <a:buNone/>
            </a:pPr>
            <a:endParaRPr kumimoji="0" lang="en-US" altLang="en-US" sz="2400">
              <a:latin typeface="Times" panose="02020603050405020304" pitchFamily="18" charset="0"/>
            </a:endParaRPr>
          </a:p>
        </p:txBody>
      </p:sp>
      <p:sp>
        <p:nvSpPr>
          <p:cNvPr id="151556" name="Rectangle 3"/>
          <p:cNvSpPr>
            <a:spLocks noChangeArrowheads="1"/>
          </p:cNvSpPr>
          <p:nvPr/>
        </p:nvSpPr>
        <p:spPr bwMode="auto">
          <a:xfrm>
            <a:off x="323850" y="188913"/>
            <a:ext cx="8424863" cy="100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lgn="ctr" eaLnBrk="1" hangingPunct="1">
              <a:spcBef>
                <a:spcPct val="0"/>
              </a:spcBef>
              <a:buFontTx/>
              <a:buNone/>
            </a:pPr>
            <a:r>
              <a:rPr lang="en-US" altLang="zh-TW" sz="3600" b="1" i="1" u="sng">
                <a:solidFill>
                  <a:srgbClr val="FF0000"/>
                </a:solidFill>
                <a:latin typeface="Georgia" panose="02040502050405020303" pitchFamily="18" charset="0"/>
              </a:rPr>
              <a:t>Integral and Differential Forms of</a:t>
            </a:r>
          </a:p>
          <a:p>
            <a:pPr algn="ctr" eaLnBrk="1" hangingPunct="1">
              <a:spcBef>
                <a:spcPct val="0"/>
              </a:spcBef>
              <a:buFontTx/>
              <a:buNone/>
            </a:pPr>
            <a:r>
              <a:rPr lang="en-US" altLang="zh-TW" sz="3600" b="1" i="1" u="sng">
                <a:solidFill>
                  <a:srgbClr val="FF0000"/>
                </a:solidFill>
                <a:latin typeface="Georgia" panose="02040502050405020303" pitchFamily="18" charset="0"/>
              </a:rPr>
              <a:t>Ampere’s Law</a:t>
            </a:r>
          </a:p>
        </p:txBody>
      </p:sp>
      <p:graphicFrame>
        <p:nvGraphicFramePr>
          <p:cNvPr id="151557" name="Object 5"/>
          <p:cNvGraphicFramePr>
            <a:graphicFrameLocks noChangeAspect="1"/>
          </p:cNvGraphicFramePr>
          <p:nvPr/>
        </p:nvGraphicFramePr>
        <p:xfrm>
          <a:off x="250825" y="1212850"/>
          <a:ext cx="8593138" cy="5645150"/>
        </p:xfrm>
        <a:graphic>
          <a:graphicData uri="http://schemas.openxmlformats.org/presentationml/2006/ole">
            <mc:AlternateContent xmlns:mc="http://schemas.openxmlformats.org/markup-compatibility/2006">
              <mc:Choice xmlns:v="urn:schemas-microsoft-com:vml" Requires="v">
                <p:oleObj spid="_x0000_s151577" name="方程式" r:id="rId3" imgW="4267200" imgH="2717800" progId="Equation.3">
                  <p:embed/>
                </p:oleObj>
              </mc:Choice>
              <mc:Fallback>
                <p:oleObj name="方程式" r:id="rId3" imgW="4267200" imgH="2717800" progId="Equation.3">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0825" y="1212850"/>
                        <a:ext cx="8593138" cy="56451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投影片編號版面配置區 8"/>
          <p:cNvSpPr txBox="1">
            <a:spLocks noGrp="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lgn="r" eaLnBrk="1" hangingPunct="1">
              <a:spcBef>
                <a:spcPct val="0"/>
              </a:spcBef>
              <a:buFontTx/>
              <a:buNone/>
            </a:pPr>
            <a:fld id="{93E79EE8-1101-42AD-817B-4E0497CB3F31}" type="slidenum">
              <a:rPr lang="en-US" altLang="zh-TW" sz="1400"/>
              <a:pPr algn="r" eaLnBrk="1" hangingPunct="1">
                <a:spcBef>
                  <a:spcPct val="0"/>
                </a:spcBef>
                <a:buFontTx/>
                <a:buNone/>
              </a:pPr>
              <a:t>154</a:t>
            </a:fld>
            <a:endParaRPr lang="en-US" altLang="zh-TW" sz="1400"/>
          </a:p>
        </p:txBody>
      </p:sp>
      <p:sp>
        <p:nvSpPr>
          <p:cNvPr id="152579" name="Text Box 2"/>
          <p:cNvSpPr txBox="1">
            <a:spLocks noChangeArrowheads="1"/>
          </p:cNvSpPr>
          <p:nvPr/>
        </p:nvSpPr>
        <p:spPr bwMode="auto">
          <a:xfrm>
            <a:off x="1020763" y="788988"/>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spcBef>
                <a:spcPct val="0"/>
              </a:spcBef>
              <a:buFontTx/>
              <a:buNone/>
            </a:pPr>
            <a:endParaRPr kumimoji="0" lang="en-US" altLang="en-US" sz="2400">
              <a:latin typeface="Times" panose="02020603050405020304" pitchFamily="18" charset="0"/>
            </a:endParaRPr>
          </a:p>
        </p:txBody>
      </p:sp>
      <p:sp>
        <p:nvSpPr>
          <p:cNvPr id="152580" name="Rectangle 3"/>
          <p:cNvSpPr>
            <a:spLocks noChangeArrowheads="1"/>
          </p:cNvSpPr>
          <p:nvPr/>
        </p:nvSpPr>
        <p:spPr bwMode="auto">
          <a:xfrm>
            <a:off x="323850" y="549275"/>
            <a:ext cx="8424863"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lgn="ctr" eaLnBrk="1" hangingPunct="1">
              <a:spcBef>
                <a:spcPct val="0"/>
              </a:spcBef>
              <a:buFontTx/>
              <a:buNone/>
            </a:pPr>
            <a:r>
              <a:rPr lang="en-US" altLang="zh-TW" sz="3600" b="1" i="1" u="sng">
                <a:solidFill>
                  <a:srgbClr val="FF0000"/>
                </a:solidFill>
                <a:latin typeface="Georgia" panose="02040502050405020303" pitchFamily="18" charset="0"/>
              </a:rPr>
              <a:t>1st Null Identity</a:t>
            </a:r>
          </a:p>
        </p:txBody>
      </p:sp>
      <p:sp>
        <p:nvSpPr>
          <p:cNvPr id="152581" name="Rectangle 4"/>
          <p:cNvSpPr>
            <a:spLocks noChangeArrowheads="1"/>
          </p:cNvSpPr>
          <p:nvPr/>
        </p:nvSpPr>
        <p:spPr bwMode="auto">
          <a:xfrm>
            <a:off x="250825" y="1628775"/>
            <a:ext cx="8642350" cy="1655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eaLnBrk="1" hangingPunct="1">
              <a:spcBef>
                <a:spcPct val="0"/>
              </a:spcBef>
              <a:buFontTx/>
              <a:buNone/>
            </a:pPr>
            <a:r>
              <a:rPr lang="en-US" altLang="zh-TW" sz="2900" b="1">
                <a:solidFill>
                  <a:srgbClr val="0000FF"/>
                </a:solidFill>
                <a:latin typeface="Times New Roman" panose="02020603050405020304" pitchFamily="18" charset="0"/>
                <a:ea typeface="標楷體" panose="03000509000000000000" pitchFamily="65" charset="-120"/>
              </a:rPr>
              <a:t>The curl of the gradient of any scalar field is identically zero assuming that the scalar field and its first derivatives exist everywhere.</a:t>
            </a:r>
          </a:p>
        </p:txBody>
      </p:sp>
      <p:graphicFrame>
        <p:nvGraphicFramePr>
          <p:cNvPr id="152582" name="Object 2"/>
          <p:cNvGraphicFramePr>
            <a:graphicFrameLocks noChangeAspect="1"/>
          </p:cNvGraphicFramePr>
          <p:nvPr/>
        </p:nvGraphicFramePr>
        <p:xfrm>
          <a:off x="357188" y="3857625"/>
          <a:ext cx="8440737" cy="1725613"/>
        </p:xfrm>
        <a:graphic>
          <a:graphicData uri="http://schemas.openxmlformats.org/presentationml/2006/ole">
            <mc:AlternateContent xmlns:mc="http://schemas.openxmlformats.org/markup-compatibility/2006">
              <mc:Choice xmlns:v="urn:schemas-microsoft-com:vml" Requires="v">
                <p:oleObj spid="_x0000_s152602" name="Equation" r:id="rId3" imgW="914400" imgH="203200" progId="Equation.3">
                  <p:embed/>
                </p:oleObj>
              </mc:Choice>
              <mc:Fallback>
                <p:oleObj name="Equation" r:id="rId3" imgW="914400" imgH="203200" progId="Equation.3">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7188" y="3857625"/>
                        <a:ext cx="8440737" cy="1725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投影片編號版面配置區 8"/>
          <p:cNvSpPr txBox="1">
            <a:spLocks noGrp="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lgn="r" eaLnBrk="1" hangingPunct="1">
              <a:spcBef>
                <a:spcPct val="0"/>
              </a:spcBef>
              <a:buFontTx/>
              <a:buNone/>
            </a:pPr>
            <a:fld id="{6AD77D6A-8406-48C3-98DC-2C1F650C6746}" type="slidenum">
              <a:rPr lang="en-US" altLang="zh-TW" sz="1400"/>
              <a:pPr algn="r" eaLnBrk="1" hangingPunct="1">
                <a:spcBef>
                  <a:spcPct val="0"/>
                </a:spcBef>
                <a:buFontTx/>
                <a:buNone/>
              </a:pPr>
              <a:t>155</a:t>
            </a:fld>
            <a:endParaRPr lang="en-US" altLang="zh-TW" sz="1400"/>
          </a:p>
        </p:txBody>
      </p:sp>
      <p:sp>
        <p:nvSpPr>
          <p:cNvPr id="153603" name="Text Box 2"/>
          <p:cNvSpPr txBox="1">
            <a:spLocks noChangeArrowheads="1"/>
          </p:cNvSpPr>
          <p:nvPr/>
        </p:nvSpPr>
        <p:spPr bwMode="auto">
          <a:xfrm>
            <a:off x="1020763" y="788988"/>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spcBef>
                <a:spcPct val="0"/>
              </a:spcBef>
              <a:buFontTx/>
              <a:buNone/>
            </a:pPr>
            <a:endParaRPr kumimoji="0" lang="en-US" altLang="en-US" sz="2400">
              <a:latin typeface="Times" panose="02020603050405020304" pitchFamily="18" charset="0"/>
            </a:endParaRPr>
          </a:p>
        </p:txBody>
      </p:sp>
      <p:sp>
        <p:nvSpPr>
          <p:cNvPr id="153604" name="Rectangle 3"/>
          <p:cNvSpPr>
            <a:spLocks noChangeArrowheads="1"/>
          </p:cNvSpPr>
          <p:nvPr/>
        </p:nvSpPr>
        <p:spPr bwMode="auto">
          <a:xfrm>
            <a:off x="323850" y="549275"/>
            <a:ext cx="8424863"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lgn="ctr" eaLnBrk="1" hangingPunct="1">
              <a:spcBef>
                <a:spcPct val="0"/>
              </a:spcBef>
              <a:buFontTx/>
              <a:buNone/>
            </a:pPr>
            <a:r>
              <a:rPr lang="en-US" altLang="zh-TW" sz="3600" b="1" i="1" u="sng">
                <a:solidFill>
                  <a:srgbClr val="FF0000"/>
                </a:solidFill>
                <a:latin typeface="Georgia" panose="02040502050405020303" pitchFamily="18" charset="0"/>
              </a:rPr>
              <a:t>2nd Null Identity</a:t>
            </a:r>
          </a:p>
        </p:txBody>
      </p:sp>
      <p:sp>
        <p:nvSpPr>
          <p:cNvPr id="153605" name="Rectangle 4"/>
          <p:cNvSpPr>
            <a:spLocks noChangeArrowheads="1"/>
          </p:cNvSpPr>
          <p:nvPr/>
        </p:nvSpPr>
        <p:spPr bwMode="auto">
          <a:xfrm>
            <a:off x="250825" y="1628775"/>
            <a:ext cx="8642350" cy="143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eaLnBrk="1" hangingPunct="1">
              <a:spcBef>
                <a:spcPct val="0"/>
              </a:spcBef>
              <a:buFontTx/>
              <a:buNone/>
            </a:pPr>
            <a:r>
              <a:rPr lang="en-US" altLang="zh-TW" sz="2900" b="1">
                <a:solidFill>
                  <a:srgbClr val="0000FF"/>
                </a:solidFill>
                <a:latin typeface="Times New Roman" panose="02020603050405020304" pitchFamily="18" charset="0"/>
                <a:ea typeface="標楷體" panose="03000509000000000000" pitchFamily="65" charset="-120"/>
              </a:rPr>
              <a:t>The divergence of the curl of any vector field is identically zero assuming that the vector field and its first derivatives exist everywhere.</a:t>
            </a:r>
          </a:p>
        </p:txBody>
      </p:sp>
      <p:graphicFrame>
        <p:nvGraphicFramePr>
          <p:cNvPr id="153606" name="Object 2"/>
          <p:cNvGraphicFramePr>
            <a:graphicFrameLocks noChangeAspect="1"/>
          </p:cNvGraphicFramePr>
          <p:nvPr/>
        </p:nvGraphicFramePr>
        <p:xfrm>
          <a:off x="214313" y="3786188"/>
          <a:ext cx="8567737" cy="1943100"/>
        </p:xfrm>
        <a:graphic>
          <a:graphicData uri="http://schemas.openxmlformats.org/presentationml/2006/ole">
            <mc:AlternateContent xmlns:mc="http://schemas.openxmlformats.org/markup-compatibility/2006">
              <mc:Choice xmlns:v="urn:schemas-microsoft-com:vml" Requires="v">
                <p:oleObj spid="_x0000_s153626" name="Equation" r:id="rId3" imgW="927100" imgH="228600" progId="Equation.3">
                  <p:embed/>
                </p:oleObj>
              </mc:Choice>
              <mc:Fallback>
                <p:oleObj name="Equation" r:id="rId3" imgW="927100" imgH="228600" progId="Equation.3">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4313" y="3786188"/>
                        <a:ext cx="8567737" cy="1943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投影片編號版面配置區 8"/>
          <p:cNvSpPr txBox="1">
            <a:spLocks noGrp="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lgn="r" eaLnBrk="1" hangingPunct="1">
              <a:spcBef>
                <a:spcPct val="0"/>
              </a:spcBef>
              <a:buFontTx/>
              <a:buNone/>
            </a:pPr>
            <a:fld id="{6BDB1A1A-C33C-44C1-9E05-D63BECD79830}" type="slidenum">
              <a:rPr lang="en-US" altLang="zh-TW" sz="1400"/>
              <a:pPr algn="r" eaLnBrk="1" hangingPunct="1">
                <a:spcBef>
                  <a:spcPct val="0"/>
                </a:spcBef>
                <a:buFontTx/>
                <a:buNone/>
              </a:pPr>
              <a:t>156</a:t>
            </a:fld>
            <a:endParaRPr lang="en-US" altLang="zh-TW" sz="1400"/>
          </a:p>
        </p:txBody>
      </p:sp>
      <p:sp>
        <p:nvSpPr>
          <p:cNvPr id="154627" name="Text Box 2"/>
          <p:cNvSpPr txBox="1">
            <a:spLocks noChangeArrowheads="1"/>
          </p:cNvSpPr>
          <p:nvPr/>
        </p:nvSpPr>
        <p:spPr bwMode="auto">
          <a:xfrm>
            <a:off x="1020763" y="788988"/>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spcBef>
                <a:spcPct val="0"/>
              </a:spcBef>
              <a:buFontTx/>
              <a:buNone/>
            </a:pPr>
            <a:endParaRPr kumimoji="0" lang="en-US" altLang="en-US" sz="2400">
              <a:latin typeface="Times" panose="02020603050405020304" pitchFamily="18" charset="0"/>
            </a:endParaRPr>
          </a:p>
        </p:txBody>
      </p:sp>
      <p:sp>
        <p:nvSpPr>
          <p:cNvPr id="154628" name="Rectangle 3"/>
          <p:cNvSpPr>
            <a:spLocks noChangeArrowheads="1"/>
          </p:cNvSpPr>
          <p:nvPr/>
        </p:nvSpPr>
        <p:spPr bwMode="auto">
          <a:xfrm>
            <a:off x="323850" y="549275"/>
            <a:ext cx="8424863"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lgn="ctr" eaLnBrk="1" hangingPunct="1">
              <a:spcBef>
                <a:spcPct val="0"/>
              </a:spcBef>
              <a:buFontTx/>
              <a:buNone/>
            </a:pPr>
            <a:r>
              <a:rPr lang="en-US" altLang="zh-TW" sz="3600" b="1" i="1" u="sng">
                <a:solidFill>
                  <a:srgbClr val="FF0000"/>
                </a:solidFill>
                <a:latin typeface="Georgia" panose="02040502050405020303" pitchFamily="18" charset="0"/>
              </a:rPr>
              <a:t>Helmholtz’s Theorem</a:t>
            </a:r>
          </a:p>
        </p:txBody>
      </p:sp>
      <p:sp>
        <p:nvSpPr>
          <p:cNvPr id="154629" name="Rectangle 4"/>
          <p:cNvSpPr>
            <a:spLocks noChangeArrowheads="1"/>
          </p:cNvSpPr>
          <p:nvPr/>
        </p:nvSpPr>
        <p:spPr bwMode="auto">
          <a:xfrm>
            <a:off x="250825" y="1628775"/>
            <a:ext cx="8642350" cy="432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eaLnBrk="1" hangingPunct="1">
              <a:spcBef>
                <a:spcPct val="0"/>
              </a:spcBef>
              <a:buFontTx/>
              <a:buNone/>
            </a:pPr>
            <a:r>
              <a:rPr lang="en-US" altLang="zh-TW" sz="2900" b="1" dirty="0">
                <a:solidFill>
                  <a:srgbClr val="0000FF"/>
                </a:solidFill>
                <a:latin typeface="Times New Roman" panose="02020603050405020304" pitchFamily="18" charset="0"/>
                <a:ea typeface="標楷體" panose="03000509000000000000" pitchFamily="65" charset="-120"/>
              </a:rPr>
              <a:t>Helmholtz’s theorem states that a vector field is determined to within an additive constant if both its divergence and its curl are specified everywhere.</a:t>
            </a:r>
          </a:p>
        </p:txBody>
      </p:sp>
    </p:spTree>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投影片編號版面配置區 8"/>
          <p:cNvSpPr txBox="1">
            <a:spLocks noGrp="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lgn="r" eaLnBrk="1" hangingPunct="1">
              <a:spcBef>
                <a:spcPct val="0"/>
              </a:spcBef>
              <a:buFontTx/>
              <a:buNone/>
            </a:pPr>
            <a:fld id="{177E8BB8-A9AC-45E6-89D4-1DAF0D6411F2}" type="slidenum">
              <a:rPr lang="en-US" altLang="zh-TW" sz="1400"/>
              <a:pPr algn="r" eaLnBrk="1" hangingPunct="1">
                <a:spcBef>
                  <a:spcPct val="0"/>
                </a:spcBef>
                <a:buFontTx/>
                <a:buNone/>
              </a:pPr>
              <a:t>157</a:t>
            </a:fld>
            <a:endParaRPr lang="en-US" altLang="zh-TW" sz="1400"/>
          </a:p>
        </p:txBody>
      </p:sp>
      <p:sp>
        <p:nvSpPr>
          <p:cNvPr id="155651" name="Text Box 2"/>
          <p:cNvSpPr txBox="1">
            <a:spLocks noChangeArrowheads="1"/>
          </p:cNvSpPr>
          <p:nvPr/>
        </p:nvSpPr>
        <p:spPr bwMode="auto">
          <a:xfrm>
            <a:off x="1020763" y="788988"/>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spcBef>
                <a:spcPct val="0"/>
              </a:spcBef>
              <a:buFontTx/>
              <a:buNone/>
            </a:pPr>
            <a:endParaRPr kumimoji="0" lang="en-US" altLang="en-US" sz="2400">
              <a:latin typeface="Times" panose="02020603050405020304" pitchFamily="18" charset="0"/>
            </a:endParaRPr>
          </a:p>
        </p:txBody>
      </p:sp>
      <p:sp>
        <p:nvSpPr>
          <p:cNvPr id="155652" name="Rectangle 3"/>
          <p:cNvSpPr>
            <a:spLocks noChangeArrowheads="1"/>
          </p:cNvSpPr>
          <p:nvPr/>
        </p:nvSpPr>
        <p:spPr bwMode="auto">
          <a:xfrm>
            <a:off x="323850" y="333375"/>
            <a:ext cx="8424863"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lgn="ctr" eaLnBrk="1" hangingPunct="1">
              <a:spcBef>
                <a:spcPct val="0"/>
              </a:spcBef>
              <a:buFontTx/>
              <a:buNone/>
            </a:pPr>
            <a:r>
              <a:rPr lang="en-US" altLang="zh-TW" sz="3600" b="1" i="1" u="sng">
                <a:solidFill>
                  <a:srgbClr val="FF0000"/>
                </a:solidFill>
                <a:latin typeface="Georgia" panose="02040502050405020303" pitchFamily="18" charset="0"/>
              </a:rPr>
              <a:t>Helmholtz’s Theorem</a:t>
            </a:r>
          </a:p>
        </p:txBody>
      </p:sp>
      <p:graphicFrame>
        <p:nvGraphicFramePr>
          <p:cNvPr id="155653" name="Object 2"/>
          <p:cNvGraphicFramePr>
            <a:graphicFrameLocks noChangeAspect="1"/>
          </p:cNvGraphicFramePr>
          <p:nvPr/>
        </p:nvGraphicFramePr>
        <p:xfrm>
          <a:off x="179388" y="1196975"/>
          <a:ext cx="8785225" cy="5383213"/>
        </p:xfrm>
        <a:graphic>
          <a:graphicData uri="http://schemas.openxmlformats.org/presentationml/2006/ole">
            <mc:AlternateContent xmlns:mc="http://schemas.openxmlformats.org/markup-compatibility/2006">
              <mc:Choice xmlns:v="urn:schemas-microsoft-com:vml" Requires="v">
                <p:oleObj spid="_x0000_s155673" name="方程式" r:id="rId3" imgW="3060700" imgH="1981200" progId="Equation.3">
                  <p:embed/>
                </p:oleObj>
              </mc:Choice>
              <mc:Fallback>
                <p:oleObj name="方程式" r:id="rId3" imgW="3060700" imgH="1981200" progId="Equation.3">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9388" y="1196975"/>
                        <a:ext cx="8785225" cy="53832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投影片編號版面配置區 5"/>
          <p:cNvSpPr txBox="1">
            <a:spLocks noGrp="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lgn="r" eaLnBrk="1" hangingPunct="1">
              <a:spcBef>
                <a:spcPct val="0"/>
              </a:spcBef>
              <a:buFontTx/>
              <a:buNone/>
            </a:pPr>
            <a:fld id="{038A19BB-3919-4407-B4F9-9A643A6AA2A1}" type="slidenum">
              <a:rPr lang="en-US" altLang="zh-TW" sz="1400"/>
              <a:pPr algn="r" eaLnBrk="1" hangingPunct="1">
                <a:spcBef>
                  <a:spcPct val="0"/>
                </a:spcBef>
                <a:buFontTx/>
                <a:buNone/>
              </a:pPr>
              <a:t>158</a:t>
            </a:fld>
            <a:endParaRPr lang="en-US" altLang="zh-TW" sz="1400"/>
          </a:p>
        </p:txBody>
      </p:sp>
      <p:sp>
        <p:nvSpPr>
          <p:cNvPr id="156675" name="Rectangle 2"/>
          <p:cNvSpPr>
            <a:spLocks noGrp="1" noChangeArrowheads="1"/>
          </p:cNvSpPr>
          <p:nvPr>
            <p:ph type="ctrTitle" idx="4294967295"/>
          </p:nvPr>
        </p:nvSpPr>
        <p:spPr>
          <a:xfrm>
            <a:off x="395288" y="549275"/>
            <a:ext cx="8245475" cy="504825"/>
          </a:xfrm>
        </p:spPr>
        <p:txBody>
          <a:bodyPr/>
          <a:lstStyle/>
          <a:p>
            <a:pPr eaLnBrk="1" hangingPunct="1"/>
            <a:r>
              <a:rPr lang="en-US" altLang="zh-TW" sz="4000" b="1" i="1" u="sng" smtClean="0">
                <a:solidFill>
                  <a:srgbClr val="FF0000"/>
                </a:solidFill>
                <a:latin typeface="Georgia" panose="02040502050405020303" pitchFamily="18" charset="0"/>
              </a:rPr>
              <a:t>Coulomb’s Force</a:t>
            </a:r>
          </a:p>
        </p:txBody>
      </p:sp>
      <p:sp>
        <p:nvSpPr>
          <p:cNvPr id="156676" name="Rectangle 4"/>
          <p:cNvSpPr>
            <a:spLocks noChangeArrowheads="1"/>
          </p:cNvSpPr>
          <p:nvPr/>
        </p:nvSpPr>
        <p:spPr bwMode="auto">
          <a:xfrm>
            <a:off x="468313" y="3595688"/>
            <a:ext cx="82804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23767" tIns="79350" rIns="0" bIns="0" anchor="ctr">
            <a:spAutoFit/>
          </a:bodyP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eaLnBrk="1" hangingPunct="1">
              <a:spcBef>
                <a:spcPct val="0"/>
              </a:spcBef>
              <a:buFontTx/>
              <a:buNone/>
            </a:pPr>
            <a:r>
              <a:rPr lang="en-US" altLang="zh-TW" sz="2600" b="1">
                <a:solidFill>
                  <a:srgbClr val="0000FF"/>
                </a:solidFill>
                <a:latin typeface="Times New Roman" panose="02020603050405020304" pitchFamily="18" charset="0"/>
                <a:ea typeface="標楷體" panose="03000509000000000000" pitchFamily="65" charset="-120"/>
              </a:rPr>
              <a:t> </a:t>
            </a:r>
          </a:p>
        </p:txBody>
      </p:sp>
      <p:pic>
        <p:nvPicPr>
          <p:cNvPr id="156677"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4213" y="1628775"/>
            <a:ext cx="4105275" cy="1912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56678" name="Object 8"/>
          <p:cNvGraphicFramePr>
            <a:graphicFrameLocks noChangeAspect="1"/>
          </p:cNvGraphicFramePr>
          <p:nvPr/>
        </p:nvGraphicFramePr>
        <p:xfrm>
          <a:off x="2306638" y="3573463"/>
          <a:ext cx="6505575" cy="2868612"/>
        </p:xfrm>
        <a:graphic>
          <a:graphicData uri="http://schemas.openxmlformats.org/presentationml/2006/ole">
            <mc:AlternateContent xmlns:mc="http://schemas.openxmlformats.org/markup-compatibility/2006">
              <mc:Choice xmlns:v="urn:schemas-microsoft-com:vml" Requires="v">
                <p:oleObj spid="_x0000_s156698" name="Equation" r:id="rId4" imgW="1180588" imgH="520474" progId="Equation.3">
                  <p:embed/>
                </p:oleObj>
              </mc:Choice>
              <mc:Fallback>
                <p:oleObj name="Equation" r:id="rId4" imgW="1180588" imgH="520474" progId="Equation.3">
                  <p:embed/>
                  <p:pic>
                    <p:nvPicPr>
                      <p:cNvPr id="0" name="Object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06638" y="3573463"/>
                        <a:ext cx="6505575" cy="28686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投影片編號版面配置區 5"/>
          <p:cNvSpPr txBox="1">
            <a:spLocks noGrp="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lgn="r" eaLnBrk="1" hangingPunct="1">
              <a:spcBef>
                <a:spcPct val="0"/>
              </a:spcBef>
              <a:buFontTx/>
              <a:buNone/>
            </a:pPr>
            <a:fld id="{1A89D932-7BA3-4177-BBBB-D69D84E1CDFE}" type="slidenum">
              <a:rPr lang="en-US" altLang="zh-TW" sz="1400"/>
              <a:pPr algn="r" eaLnBrk="1" hangingPunct="1">
                <a:spcBef>
                  <a:spcPct val="0"/>
                </a:spcBef>
                <a:buFontTx/>
                <a:buNone/>
              </a:pPr>
              <a:t>159</a:t>
            </a:fld>
            <a:endParaRPr lang="en-US" altLang="zh-TW" sz="1400"/>
          </a:p>
        </p:txBody>
      </p:sp>
      <p:sp>
        <p:nvSpPr>
          <p:cNvPr id="157699" name="Rectangle 4"/>
          <p:cNvSpPr>
            <a:spLocks noChangeArrowheads="1"/>
          </p:cNvSpPr>
          <p:nvPr/>
        </p:nvSpPr>
        <p:spPr bwMode="auto">
          <a:xfrm>
            <a:off x="468313" y="3595688"/>
            <a:ext cx="82804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23767" tIns="79350" rIns="0" bIns="0" anchor="ctr">
            <a:spAutoFit/>
          </a:bodyP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eaLnBrk="1" hangingPunct="1">
              <a:spcBef>
                <a:spcPct val="0"/>
              </a:spcBef>
              <a:buFontTx/>
              <a:buNone/>
            </a:pPr>
            <a:r>
              <a:rPr lang="en-US" altLang="zh-TW" sz="2600" b="1">
                <a:solidFill>
                  <a:srgbClr val="0000FF"/>
                </a:solidFill>
                <a:latin typeface="Times New Roman" panose="02020603050405020304" pitchFamily="18" charset="0"/>
                <a:ea typeface="標楷體" panose="03000509000000000000" pitchFamily="65" charset="-120"/>
              </a:rPr>
              <a:t> </a:t>
            </a:r>
          </a:p>
        </p:txBody>
      </p:sp>
      <p:pic>
        <p:nvPicPr>
          <p:cNvPr id="157700"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1484313"/>
            <a:ext cx="4105275" cy="191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57701" name="Object 6"/>
          <p:cNvGraphicFramePr>
            <a:graphicFrameLocks noChangeAspect="1"/>
          </p:cNvGraphicFramePr>
          <p:nvPr/>
        </p:nvGraphicFramePr>
        <p:xfrm>
          <a:off x="539750" y="3789363"/>
          <a:ext cx="6850063" cy="2689225"/>
        </p:xfrm>
        <a:graphic>
          <a:graphicData uri="http://schemas.openxmlformats.org/presentationml/2006/ole">
            <mc:AlternateContent xmlns:mc="http://schemas.openxmlformats.org/markup-compatibility/2006">
              <mc:Choice xmlns:v="urn:schemas-microsoft-com:vml" Requires="v">
                <p:oleObj spid="_x0000_s157722" name="Equation" r:id="rId4" imgW="2781300" imgH="1092200" progId="Equation.3">
                  <p:embed/>
                </p:oleObj>
              </mc:Choice>
              <mc:Fallback>
                <p:oleObj name="Equation" r:id="rId4" imgW="2781300" imgH="1092200" progId="Equation.3">
                  <p:embed/>
                  <p:pic>
                    <p:nvPicPr>
                      <p:cNvPr id="0"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9750" y="3789363"/>
                        <a:ext cx="6850063" cy="26892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57702" name="Rectangle 3"/>
          <p:cNvSpPr>
            <a:spLocks noChangeArrowheads="1"/>
          </p:cNvSpPr>
          <p:nvPr/>
        </p:nvSpPr>
        <p:spPr bwMode="auto">
          <a:xfrm>
            <a:off x="0" y="549275"/>
            <a:ext cx="91440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lgn="ctr" eaLnBrk="1" hangingPunct="1">
              <a:spcBef>
                <a:spcPct val="0"/>
              </a:spcBef>
              <a:buFontTx/>
              <a:buNone/>
            </a:pPr>
            <a:r>
              <a:rPr lang="en-US" altLang="zh-TW" sz="3100" b="1" i="1" u="sng">
                <a:solidFill>
                  <a:srgbClr val="FF0000"/>
                </a:solidFill>
                <a:latin typeface="Georgia" panose="02040502050405020303" pitchFamily="18" charset="0"/>
              </a:rPr>
              <a:t>Electric Field Intensity Due to Point Charge</a:t>
            </a: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群組 3"/>
          <p:cNvGrpSpPr/>
          <p:nvPr/>
        </p:nvGrpSpPr>
        <p:grpSpPr>
          <a:xfrm>
            <a:off x="179388" y="1773238"/>
            <a:ext cx="8640762" cy="4248150"/>
            <a:chOff x="179388" y="1773238"/>
            <a:chExt cx="8640762" cy="4248150"/>
          </a:xfrm>
        </p:grpSpPr>
        <p:pic>
          <p:nvPicPr>
            <p:cNvPr id="18439"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388" y="1773238"/>
              <a:ext cx="8640762" cy="2160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8"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288" y="3860800"/>
              <a:ext cx="8315325" cy="2160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8434" name="投影片編號版面配置區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spcBef>
                <a:spcPct val="0"/>
              </a:spcBef>
              <a:buFontTx/>
              <a:buNone/>
            </a:pPr>
            <a:fld id="{E1381E48-47C2-4398-9CB4-9279296AEC69}" type="slidenum">
              <a:rPr lang="en-US" altLang="zh-TW" sz="1400"/>
              <a:pPr>
                <a:spcBef>
                  <a:spcPct val="0"/>
                </a:spcBef>
                <a:buFontTx/>
                <a:buNone/>
              </a:pPr>
              <a:t>16</a:t>
            </a:fld>
            <a:endParaRPr lang="en-US" altLang="zh-TW" sz="1400"/>
          </a:p>
        </p:txBody>
      </p:sp>
      <p:sp>
        <p:nvSpPr>
          <p:cNvPr id="18435" name="Rectangle 2"/>
          <p:cNvSpPr>
            <a:spLocks noGrp="1" noChangeArrowheads="1"/>
          </p:cNvSpPr>
          <p:nvPr>
            <p:ph type="ctrTitle"/>
          </p:nvPr>
        </p:nvSpPr>
        <p:spPr>
          <a:xfrm>
            <a:off x="395288" y="765175"/>
            <a:ext cx="8245475" cy="504825"/>
          </a:xfrm>
        </p:spPr>
        <p:txBody>
          <a:bodyPr/>
          <a:lstStyle/>
          <a:p>
            <a:pPr eaLnBrk="1" hangingPunct="1"/>
            <a:r>
              <a:rPr lang="en-US" altLang="zh-TW" sz="4000" b="1" i="1" u="sng" smtClean="0">
                <a:solidFill>
                  <a:srgbClr val="FF0000"/>
                </a:solidFill>
                <a:latin typeface="Georgia" panose="02040502050405020303" pitchFamily="18" charset="0"/>
              </a:rPr>
              <a:t>Coulomb’s Law</a:t>
            </a:r>
          </a:p>
        </p:txBody>
      </p:sp>
    </p:spTree>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投影片編號版面配置區 5"/>
          <p:cNvSpPr txBox="1">
            <a:spLocks noGrp="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lgn="r" eaLnBrk="1" hangingPunct="1">
              <a:spcBef>
                <a:spcPct val="0"/>
              </a:spcBef>
              <a:buFontTx/>
              <a:buNone/>
            </a:pPr>
            <a:fld id="{1FB8AD30-82C2-4E42-841E-26FC24C62003}" type="slidenum">
              <a:rPr lang="en-US" altLang="zh-TW" sz="1400"/>
              <a:pPr algn="r" eaLnBrk="1" hangingPunct="1">
                <a:spcBef>
                  <a:spcPct val="0"/>
                </a:spcBef>
                <a:buFontTx/>
                <a:buNone/>
              </a:pPr>
              <a:t>160</a:t>
            </a:fld>
            <a:endParaRPr lang="en-US" altLang="zh-TW" sz="1400"/>
          </a:p>
        </p:txBody>
      </p:sp>
      <p:sp>
        <p:nvSpPr>
          <p:cNvPr id="158723" name="Rectangle 4"/>
          <p:cNvSpPr>
            <a:spLocks noChangeArrowheads="1"/>
          </p:cNvSpPr>
          <p:nvPr/>
        </p:nvSpPr>
        <p:spPr bwMode="auto">
          <a:xfrm>
            <a:off x="468313" y="3595688"/>
            <a:ext cx="82804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23767" tIns="79350" rIns="0" bIns="0" anchor="ctr">
            <a:spAutoFit/>
          </a:bodyP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eaLnBrk="1" hangingPunct="1">
              <a:spcBef>
                <a:spcPct val="0"/>
              </a:spcBef>
              <a:buFontTx/>
              <a:buNone/>
            </a:pPr>
            <a:r>
              <a:rPr lang="en-US" altLang="zh-TW" sz="2600" b="1">
                <a:solidFill>
                  <a:srgbClr val="0000FF"/>
                </a:solidFill>
                <a:latin typeface="Times New Roman" panose="02020603050405020304" pitchFamily="18" charset="0"/>
                <a:ea typeface="標楷體" panose="03000509000000000000" pitchFamily="65" charset="-120"/>
              </a:rPr>
              <a:t> </a:t>
            </a:r>
          </a:p>
        </p:txBody>
      </p:sp>
      <p:sp>
        <p:nvSpPr>
          <p:cNvPr id="158724" name="Rectangle 2"/>
          <p:cNvSpPr>
            <a:spLocks noChangeArrowheads="1"/>
          </p:cNvSpPr>
          <p:nvPr/>
        </p:nvSpPr>
        <p:spPr bwMode="auto">
          <a:xfrm>
            <a:off x="395288" y="476250"/>
            <a:ext cx="8245475"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lgn="ctr" eaLnBrk="1" hangingPunct="1">
              <a:spcBef>
                <a:spcPct val="0"/>
              </a:spcBef>
              <a:buFontTx/>
              <a:buNone/>
            </a:pPr>
            <a:r>
              <a:rPr lang="en-US" altLang="zh-TW" sz="4000" b="1" i="1" u="sng">
                <a:solidFill>
                  <a:srgbClr val="FF0000"/>
                </a:solidFill>
                <a:latin typeface="Georgia" panose="02040502050405020303" pitchFamily="18" charset="0"/>
              </a:rPr>
              <a:t>Graphical Addition of Vectors</a:t>
            </a:r>
          </a:p>
        </p:txBody>
      </p:sp>
      <p:pic>
        <p:nvPicPr>
          <p:cNvPr id="15872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850" y="1844675"/>
            <a:ext cx="8497888" cy="312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58726" name="Object 6"/>
          <p:cNvGraphicFramePr>
            <a:graphicFrameLocks noChangeAspect="1"/>
          </p:cNvGraphicFramePr>
          <p:nvPr/>
        </p:nvGraphicFramePr>
        <p:xfrm>
          <a:off x="2187575" y="5516563"/>
          <a:ext cx="4741863" cy="782637"/>
        </p:xfrm>
        <a:graphic>
          <a:graphicData uri="http://schemas.openxmlformats.org/presentationml/2006/ole">
            <mc:AlternateContent xmlns:mc="http://schemas.openxmlformats.org/markup-compatibility/2006">
              <mc:Choice xmlns:v="urn:schemas-microsoft-com:vml" Requires="v">
                <p:oleObj spid="_x0000_s158746" name="方程式" r:id="rId4" imgW="1384300" imgH="228600" progId="Equation.3">
                  <p:embed/>
                </p:oleObj>
              </mc:Choice>
              <mc:Fallback>
                <p:oleObj name="方程式" r:id="rId4" imgW="1384300" imgH="228600" progId="Equation.3">
                  <p:embed/>
                  <p:pic>
                    <p:nvPicPr>
                      <p:cNvPr id="0"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87575" y="5516563"/>
                        <a:ext cx="4741863" cy="7826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投影片編號版面配置區 5"/>
          <p:cNvSpPr txBox="1">
            <a:spLocks noGrp="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lgn="r" eaLnBrk="1" hangingPunct="1">
              <a:spcBef>
                <a:spcPct val="0"/>
              </a:spcBef>
              <a:buFontTx/>
              <a:buNone/>
            </a:pPr>
            <a:fld id="{8F5D83B1-F63A-4523-ACB1-78F86A80C9E5}" type="slidenum">
              <a:rPr lang="en-US" altLang="zh-TW" sz="1400"/>
              <a:pPr algn="r" eaLnBrk="1" hangingPunct="1">
                <a:spcBef>
                  <a:spcPct val="0"/>
                </a:spcBef>
                <a:buFontTx/>
                <a:buNone/>
              </a:pPr>
              <a:t>161</a:t>
            </a:fld>
            <a:endParaRPr lang="en-US" altLang="zh-TW" sz="1400"/>
          </a:p>
        </p:txBody>
      </p:sp>
      <p:sp>
        <p:nvSpPr>
          <p:cNvPr id="159747" name="Rectangle 4"/>
          <p:cNvSpPr>
            <a:spLocks noChangeArrowheads="1"/>
          </p:cNvSpPr>
          <p:nvPr/>
        </p:nvSpPr>
        <p:spPr bwMode="auto">
          <a:xfrm>
            <a:off x="468313" y="3595688"/>
            <a:ext cx="82804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23767" tIns="79350" rIns="0" bIns="0" anchor="ctr">
            <a:spAutoFit/>
          </a:bodyP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eaLnBrk="1" hangingPunct="1">
              <a:spcBef>
                <a:spcPct val="0"/>
              </a:spcBef>
              <a:buFontTx/>
              <a:buNone/>
            </a:pPr>
            <a:r>
              <a:rPr lang="en-US" altLang="zh-TW" sz="2600" b="1">
                <a:solidFill>
                  <a:srgbClr val="0000FF"/>
                </a:solidFill>
                <a:latin typeface="Times New Roman" panose="02020603050405020304" pitchFamily="18" charset="0"/>
                <a:ea typeface="標楷體" panose="03000509000000000000" pitchFamily="65" charset="-120"/>
              </a:rPr>
              <a:t> </a:t>
            </a:r>
          </a:p>
        </p:txBody>
      </p:sp>
      <p:sp>
        <p:nvSpPr>
          <p:cNvPr id="159748" name="Rectangle 2"/>
          <p:cNvSpPr>
            <a:spLocks noChangeArrowheads="1"/>
          </p:cNvSpPr>
          <p:nvPr/>
        </p:nvSpPr>
        <p:spPr bwMode="auto">
          <a:xfrm>
            <a:off x="395288" y="188913"/>
            <a:ext cx="8245475"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lgn="ctr" eaLnBrk="1" hangingPunct="1">
              <a:spcBef>
                <a:spcPct val="0"/>
              </a:spcBef>
              <a:buFontTx/>
              <a:buNone/>
            </a:pPr>
            <a:r>
              <a:rPr lang="en-US" altLang="zh-TW" sz="4000" b="1" i="1" u="sng">
                <a:solidFill>
                  <a:srgbClr val="FF0000"/>
                </a:solidFill>
                <a:latin typeface="Georgia" panose="02040502050405020303" pitchFamily="18" charset="0"/>
              </a:rPr>
              <a:t>Graphical Addition of Vectors</a:t>
            </a:r>
          </a:p>
        </p:txBody>
      </p:sp>
      <p:graphicFrame>
        <p:nvGraphicFramePr>
          <p:cNvPr id="159749" name="Object 6"/>
          <p:cNvGraphicFramePr>
            <a:graphicFrameLocks noChangeAspect="1"/>
          </p:cNvGraphicFramePr>
          <p:nvPr/>
        </p:nvGraphicFramePr>
        <p:xfrm>
          <a:off x="3348038" y="4365625"/>
          <a:ext cx="5495925" cy="2271713"/>
        </p:xfrm>
        <a:graphic>
          <a:graphicData uri="http://schemas.openxmlformats.org/presentationml/2006/ole">
            <mc:AlternateContent xmlns:mc="http://schemas.openxmlformats.org/markup-compatibility/2006">
              <mc:Choice xmlns:v="urn:schemas-microsoft-com:vml" Requires="v">
                <p:oleObj spid="_x0000_s159770" name="Equation" r:id="rId3" imgW="1905000" imgH="787400" progId="Equation.3">
                  <p:embed/>
                </p:oleObj>
              </mc:Choice>
              <mc:Fallback>
                <p:oleObj name="Equation" r:id="rId3" imgW="1905000" imgH="787400" progId="Equation.3">
                  <p:embed/>
                  <p:pic>
                    <p:nvPicPr>
                      <p:cNvPr id="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48038" y="4365625"/>
                        <a:ext cx="5495925" cy="2271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159750"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9750" y="981075"/>
            <a:ext cx="5472113" cy="3292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投影片編號版面配置區 5"/>
          <p:cNvSpPr txBox="1">
            <a:spLocks noGrp="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lgn="r" eaLnBrk="1" hangingPunct="1">
              <a:spcBef>
                <a:spcPct val="0"/>
              </a:spcBef>
              <a:buFontTx/>
              <a:buNone/>
            </a:pPr>
            <a:fld id="{B47304DC-ECC1-40F1-8710-B61B4A399A17}" type="slidenum">
              <a:rPr lang="en-US" altLang="zh-TW" sz="1400"/>
              <a:pPr algn="r" eaLnBrk="1" hangingPunct="1">
                <a:spcBef>
                  <a:spcPct val="0"/>
                </a:spcBef>
                <a:buFontTx/>
                <a:buNone/>
              </a:pPr>
              <a:t>162</a:t>
            </a:fld>
            <a:endParaRPr lang="en-US" altLang="zh-TW" sz="1400"/>
          </a:p>
        </p:txBody>
      </p:sp>
      <p:sp>
        <p:nvSpPr>
          <p:cNvPr id="160771" name="Rectangle 4"/>
          <p:cNvSpPr>
            <a:spLocks noChangeArrowheads="1"/>
          </p:cNvSpPr>
          <p:nvPr/>
        </p:nvSpPr>
        <p:spPr bwMode="auto">
          <a:xfrm>
            <a:off x="468313" y="3595688"/>
            <a:ext cx="82804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23767" tIns="79350" rIns="0" bIns="0" anchor="ctr">
            <a:spAutoFit/>
          </a:bodyP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eaLnBrk="1" hangingPunct="1">
              <a:spcBef>
                <a:spcPct val="0"/>
              </a:spcBef>
              <a:buFontTx/>
              <a:buNone/>
            </a:pPr>
            <a:r>
              <a:rPr lang="en-US" altLang="zh-TW" sz="2600" b="1">
                <a:solidFill>
                  <a:srgbClr val="0000FF"/>
                </a:solidFill>
                <a:latin typeface="Times New Roman" panose="02020603050405020304" pitchFamily="18" charset="0"/>
                <a:ea typeface="標楷體" panose="03000509000000000000" pitchFamily="65" charset="-120"/>
              </a:rPr>
              <a:t> </a:t>
            </a:r>
          </a:p>
        </p:txBody>
      </p:sp>
      <p:pic>
        <p:nvPicPr>
          <p:cNvPr id="160772"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1484313"/>
            <a:ext cx="4105275" cy="191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60773" name="Object 6"/>
          <p:cNvGraphicFramePr>
            <a:graphicFrameLocks noChangeAspect="1"/>
          </p:cNvGraphicFramePr>
          <p:nvPr/>
        </p:nvGraphicFramePr>
        <p:xfrm>
          <a:off x="539750" y="3789363"/>
          <a:ext cx="6850063" cy="2689225"/>
        </p:xfrm>
        <a:graphic>
          <a:graphicData uri="http://schemas.openxmlformats.org/presentationml/2006/ole">
            <mc:AlternateContent xmlns:mc="http://schemas.openxmlformats.org/markup-compatibility/2006">
              <mc:Choice xmlns:v="urn:schemas-microsoft-com:vml" Requires="v">
                <p:oleObj spid="_x0000_s160794" name="Equation" r:id="rId4" imgW="2781300" imgH="1092200" progId="Equation.3">
                  <p:embed/>
                </p:oleObj>
              </mc:Choice>
              <mc:Fallback>
                <p:oleObj name="Equation" r:id="rId4" imgW="2781300" imgH="1092200" progId="Equation.3">
                  <p:embed/>
                  <p:pic>
                    <p:nvPicPr>
                      <p:cNvPr id="0"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9750" y="3789363"/>
                        <a:ext cx="6850063" cy="26892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60774" name="Rectangle 3"/>
          <p:cNvSpPr>
            <a:spLocks noChangeArrowheads="1"/>
          </p:cNvSpPr>
          <p:nvPr/>
        </p:nvSpPr>
        <p:spPr bwMode="auto">
          <a:xfrm>
            <a:off x="0" y="549275"/>
            <a:ext cx="91440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lgn="ctr" eaLnBrk="1" hangingPunct="1">
              <a:spcBef>
                <a:spcPct val="0"/>
              </a:spcBef>
              <a:buFontTx/>
              <a:buNone/>
            </a:pPr>
            <a:r>
              <a:rPr lang="en-US" altLang="zh-TW" sz="3100" b="1" i="1" u="sng">
                <a:solidFill>
                  <a:srgbClr val="FF0000"/>
                </a:solidFill>
                <a:latin typeface="Georgia" panose="02040502050405020303" pitchFamily="18" charset="0"/>
              </a:rPr>
              <a:t>Electric Field Intensity Due to Point Charge</a:t>
            </a:r>
          </a:p>
        </p:txBody>
      </p:sp>
    </p:spTree>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投影片編號版面配置區 8"/>
          <p:cNvSpPr txBox="1">
            <a:spLocks noGrp="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lgn="r" eaLnBrk="1" hangingPunct="1">
              <a:spcBef>
                <a:spcPct val="0"/>
              </a:spcBef>
              <a:buFontTx/>
              <a:buNone/>
            </a:pPr>
            <a:fld id="{7B7E6197-27CF-4432-9748-A25DA1A7A3D8}" type="slidenum">
              <a:rPr lang="en-US" altLang="zh-TW" sz="1400"/>
              <a:pPr algn="r" eaLnBrk="1" hangingPunct="1">
                <a:spcBef>
                  <a:spcPct val="0"/>
                </a:spcBef>
                <a:buFontTx/>
                <a:buNone/>
              </a:pPr>
              <a:t>163</a:t>
            </a:fld>
            <a:endParaRPr lang="en-US" altLang="zh-TW" sz="1400"/>
          </a:p>
        </p:txBody>
      </p:sp>
      <p:sp>
        <p:nvSpPr>
          <p:cNvPr id="161795" name="Text Box 2"/>
          <p:cNvSpPr txBox="1">
            <a:spLocks noChangeArrowheads="1"/>
          </p:cNvSpPr>
          <p:nvPr/>
        </p:nvSpPr>
        <p:spPr bwMode="auto">
          <a:xfrm>
            <a:off x="1020763" y="788988"/>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spcBef>
                <a:spcPct val="0"/>
              </a:spcBef>
              <a:buFontTx/>
              <a:buNone/>
            </a:pPr>
            <a:endParaRPr kumimoji="0" lang="en-US" altLang="en-US" sz="2400">
              <a:latin typeface="Times" panose="02020603050405020304" pitchFamily="18" charset="0"/>
            </a:endParaRPr>
          </a:p>
        </p:txBody>
      </p:sp>
      <p:sp>
        <p:nvSpPr>
          <p:cNvPr id="161796" name="Rectangle 3"/>
          <p:cNvSpPr>
            <a:spLocks noChangeArrowheads="1"/>
          </p:cNvSpPr>
          <p:nvPr/>
        </p:nvSpPr>
        <p:spPr bwMode="auto">
          <a:xfrm>
            <a:off x="0" y="765175"/>
            <a:ext cx="91440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lgn="ctr" eaLnBrk="1" hangingPunct="1">
              <a:spcBef>
                <a:spcPct val="0"/>
              </a:spcBef>
              <a:buFontTx/>
              <a:buNone/>
            </a:pPr>
            <a:r>
              <a:rPr lang="en-US" altLang="zh-TW" sz="2800" b="1" i="1" u="sng">
                <a:solidFill>
                  <a:srgbClr val="FF0000"/>
                </a:solidFill>
                <a:latin typeface="Georgia" panose="02040502050405020303" pitchFamily="18" charset="0"/>
              </a:rPr>
              <a:t>Electric Field Intensity</a:t>
            </a:r>
          </a:p>
          <a:p>
            <a:pPr algn="ctr" eaLnBrk="1" hangingPunct="1">
              <a:spcBef>
                <a:spcPct val="0"/>
              </a:spcBef>
              <a:buFontTx/>
              <a:buNone/>
            </a:pPr>
            <a:r>
              <a:rPr lang="en-US" altLang="zh-TW" sz="2800" b="1" i="1" u="sng">
                <a:solidFill>
                  <a:srgbClr val="FF0000"/>
                </a:solidFill>
                <a:latin typeface="Georgia" panose="02040502050405020303" pitchFamily="18" charset="0"/>
              </a:rPr>
              <a:t>Due to System of Discrete Charges</a:t>
            </a:r>
          </a:p>
        </p:txBody>
      </p:sp>
      <p:graphicFrame>
        <p:nvGraphicFramePr>
          <p:cNvPr id="161797" name="Object 6"/>
          <p:cNvGraphicFramePr>
            <a:graphicFrameLocks noChangeAspect="1"/>
          </p:cNvGraphicFramePr>
          <p:nvPr/>
        </p:nvGraphicFramePr>
        <p:xfrm>
          <a:off x="222250" y="2708275"/>
          <a:ext cx="8767763" cy="2735263"/>
        </p:xfrm>
        <a:graphic>
          <a:graphicData uri="http://schemas.openxmlformats.org/presentationml/2006/ole">
            <mc:AlternateContent xmlns:mc="http://schemas.openxmlformats.org/markup-compatibility/2006">
              <mc:Choice xmlns:v="urn:schemas-microsoft-com:vml" Requires="v">
                <p:oleObj spid="_x0000_s161817" name="Equation" r:id="rId3" imgW="3581400" imgH="1117600" progId="Equation.3">
                  <p:embed/>
                </p:oleObj>
              </mc:Choice>
              <mc:Fallback>
                <p:oleObj name="Equation" r:id="rId3" imgW="3581400" imgH="1117600" progId="Equation.3">
                  <p:embed/>
                  <p:pic>
                    <p:nvPicPr>
                      <p:cNvPr id="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2250" y="2708275"/>
                        <a:ext cx="8767763" cy="27352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投影片編號版面配置區 8"/>
          <p:cNvSpPr txBox="1">
            <a:spLocks noGrp="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lgn="r" eaLnBrk="1" hangingPunct="1">
              <a:spcBef>
                <a:spcPct val="0"/>
              </a:spcBef>
              <a:buFontTx/>
              <a:buNone/>
            </a:pPr>
            <a:fld id="{C7885EF3-69FE-4EDB-8452-216FFAAA592A}" type="slidenum">
              <a:rPr lang="en-US" altLang="zh-TW" sz="1400"/>
              <a:pPr algn="r" eaLnBrk="1" hangingPunct="1">
                <a:spcBef>
                  <a:spcPct val="0"/>
                </a:spcBef>
                <a:buFontTx/>
                <a:buNone/>
              </a:pPr>
              <a:t>164</a:t>
            </a:fld>
            <a:endParaRPr lang="en-US" altLang="zh-TW" sz="1400"/>
          </a:p>
        </p:txBody>
      </p:sp>
      <p:sp>
        <p:nvSpPr>
          <p:cNvPr id="162819" name="Text Box 2"/>
          <p:cNvSpPr txBox="1">
            <a:spLocks noChangeArrowheads="1"/>
          </p:cNvSpPr>
          <p:nvPr/>
        </p:nvSpPr>
        <p:spPr bwMode="auto">
          <a:xfrm>
            <a:off x="1020763" y="788988"/>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spcBef>
                <a:spcPct val="0"/>
              </a:spcBef>
              <a:buFontTx/>
              <a:buNone/>
            </a:pPr>
            <a:endParaRPr kumimoji="0" lang="en-US" altLang="en-US" sz="2400">
              <a:latin typeface="Times" panose="02020603050405020304" pitchFamily="18" charset="0"/>
            </a:endParaRPr>
          </a:p>
        </p:txBody>
      </p:sp>
      <p:sp>
        <p:nvSpPr>
          <p:cNvPr id="162820" name="Rectangle 3"/>
          <p:cNvSpPr>
            <a:spLocks noChangeArrowheads="1"/>
          </p:cNvSpPr>
          <p:nvPr/>
        </p:nvSpPr>
        <p:spPr bwMode="auto">
          <a:xfrm>
            <a:off x="0" y="765175"/>
            <a:ext cx="91440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lgn="ctr" eaLnBrk="1" hangingPunct="1">
              <a:spcBef>
                <a:spcPct val="0"/>
              </a:spcBef>
              <a:buFontTx/>
              <a:buNone/>
            </a:pPr>
            <a:r>
              <a:rPr lang="en-US" altLang="zh-TW" sz="2800" b="1" i="1" u="sng">
                <a:solidFill>
                  <a:srgbClr val="FF0000"/>
                </a:solidFill>
                <a:latin typeface="Georgia" panose="02040502050405020303" pitchFamily="18" charset="0"/>
              </a:rPr>
              <a:t>Electric Field Intensity Due to Elemental Charge</a:t>
            </a:r>
          </a:p>
        </p:txBody>
      </p:sp>
      <p:graphicFrame>
        <p:nvGraphicFramePr>
          <p:cNvPr id="162821" name="Object 5"/>
          <p:cNvGraphicFramePr>
            <a:graphicFrameLocks noChangeAspect="1"/>
          </p:cNvGraphicFramePr>
          <p:nvPr/>
        </p:nvGraphicFramePr>
        <p:xfrm>
          <a:off x="323850" y="1916113"/>
          <a:ext cx="8488363" cy="4311650"/>
        </p:xfrm>
        <a:graphic>
          <a:graphicData uri="http://schemas.openxmlformats.org/presentationml/2006/ole">
            <mc:AlternateContent xmlns:mc="http://schemas.openxmlformats.org/markup-compatibility/2006">
              <mc:Choice xmlns:v="urn:schemas-microsoft-com:vml" Requires="v">
                <p:oleObj spid="_x0000_s162841" name="Equation" r:id="rId3" imgW="3175000" imgH="1612900" progId="Equation.3">
                  <p:embed/>
                </p:oleObj>
              </mc:Choice>
              <mc:Fallback>
                <p:oleObj name="Equation" r:id="rId3" imgW="3175000" imgH="1612900" progId="Equation.3">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3850" y="1916113"/>
                        <a:ext cx="8488363" cy="4311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投影片編號版面配置區 8"/>
          <p:cNvSpPr txBox="1">
            <a:spLocks noGrp="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lgn="r" eaLnBrk="1" hangingPunct="1">
              <a:spcBef>
                <a:spcPct val="0"/>
              </a:spcBef>
              <a:buFontTx/>
              <a:buNone/>
            </a:pPr>
            <a:fld id="{50582815-6C44-4DF7-95ED-90C246B1E039}" type="slidenum">
              <a:rPr lang="en-US" altLang="zh-TW" sz="1400"/>
              <a:pPr algn="r" eaLnBrk="1" hangingPunct="1">
                <a:spcBef>
                  <a:spcPct val="0"/>
                </a:spcBef>
                <a:buFontTx/>
                <a:buNone/>
              </a:pPr>
              <a:t>165</a:t>
            </a:fld>
            <a:endParaRPr lang="en-US" altLang="zh-TW" sz="1400"/>
          </a:p>
        </p:txBody>
      </p:sp>
      <p:sp>
        <p:nvSpPr>
          <p:cNvPr id="163843" name="Text Box 2"/>
          <p:cNvSpPr txBox="1">
            <a:spLocks noChangeArrowheads="1"/>
          </p:cNvSpPr>
          <p:nvPr/>
        </p:nvSpPr>
        <p:spPr bwMode="auto">
          <a:xfrm>
            <a:off x="1020763" y="788988"/>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spcBef>
                <a:spcPct val="0"/>
              </a:spcBef>
              <a:buFontTx/>
              <a:buNone/>
            </a:pPr>
            <a:endParaRPr kumimoji="0" lang="en-US" altLang="en-US" sz="2400">
              <a:latin typeface="Times" panose="02020603050405020304" pitchFamily="18" charset="0"/>
            </a:endParaRPr>
          </a:p>
        </p:txBody>
      </p:sp>
      <p:sp>
        <p:nvSpPr>
          <p:cNvPr id="163844" name="Rectangle 3"/>
          <p:cNvSpPr>
            <a:spLocks noChangeArrowheads="1"/>
          </p:cNvSpPr>
          <p:nvPr/>
        </p:nvSpPr>
        <p:spPr bwMode="auto">
          <a:xfrm>
            <a:off x="0" y="836613"/>
            <a:ext cx="9144000" cy="50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lgn="ctr" eaLnBrk="1" hangingPunct="1">
              <a:spcBef>
                <a:spcPct val="0"/>
              </a:spcBef>
              <a:buFontTx/>
              <a:buNone/>
            </a:pPr>
            <a:r>
              <a:rPr lang="en-US" altLang="zh-TW" sz="2800" b="1" i="1" u="sng">
                <a:solidFill>
                  <a:srgbClr val="FF0000"/>
                </a:solidFill>
                <a:latin typeface="Georgia" panose="02040502050405020303" pitchFamily="18" charset="0"/>
              </a:rPr>
              <a:t>Electric Field Intensity</a:t>
            </a:r>
          </a:p>
          <a:p>
            <a:pPr algn="ctr" eaLnBrk="1" hangingPunct="1">
              <a:spcBef>
                <a:spcPct val="0"/>
              </a:spcBef>
              <a:buFontTx/>
              <a:buNone/>
            </a:pPr>
            <a:r>
              <a:rPr lang="en-US" altLang="zh-TW" sz="2800" b="1" i="1" u="sng">
                <a:solidFill>
                  <a:srgbClr val="FF0000"/>
                </a:solidFill>
                <a:latin typeface="Georgia" panose="02040502050405020303" pitchFamily="18" charset="0"/>
              </a:rPr>
              <a:t>Due to Continuous Charge Distribution</a:t>
            </a:r>
          </a:p>
        </p:txBody>
      </p:sp>
      <p:graphicFrame>
        <p:nvGraphicFramePr>
          <p:cNvPr id="163845" name="Object 5"/>
          <p:cNvGraphicFramePr>
            <a:graphicFrameLocks noChangeAspect="1"/>
          </p:cNvGraphicFramePr>
          <p:nvPr/>
        </p:nvGraphicFramePr>
        <p:xfrm>
          <a:off x="169863" y="2182813"/>
          <a:ext cx="8804275" cy="4030662"/>
        </p:xfrm>
        <a:graphic>
          <a:graphicData uri="http://schemas.openxmlformats.org/presentationml/2006/ole">
            <mc:AlternateContent xmlns:mc="http://schemas.openxmlformats.org/markup-compatibility/2006">
              <mc:Choice xmlns:v="urn:schemas-microsoft-com:vml" Requires="v">
                <p:oleObj spid="_x0000_s163865" name="Equation" r:id="rId3" imgW="4826000" imgH="2209800" progId="Equation.3">
                  <p:embed/>
                </p:oleObj>
              </mc:Choice>
              <mc:Fallback>
                <p:oleObj name="Equation" r:id="rId3" imgW="4826000" imgH="2209800" progId="Equation.3">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863" y="2182813"/>
                        <a:ext cx="8804275" cy="40306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投影片編號版面配置區 8"/>
          <p:cNvSpPr txBox="1">
            <a:spLocks noGrp="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lgn="r" eaLnBrk="1" hangingPunct="1">
              <a:spcBef>
                <a:spcPct val="0"/>
              </a:spcBef>
              <a:buFontTx/>
              <a:buNone/>
            </a:pPr>
            <a:fld id="{23275E3C-8561-41F2-A711-86782CADD079}" type="slidenum">
              <a:rPr lang="en-US" altLang="zh-TW" sz="1400"/>
              <a:pPr algn="r" eaLnBrk="1" hangingPunct="1">
                <a:spcBef>
                  <a:spcPct val="0"/>
                </a:spcBef>
                <a:buFontTx/>
                <a:buNone/>
              </a:pPr>
              <a:t>166</a:t>
            </a:fld>
            <a:endParaRPr lang="en-US" altLang="zh-TW" sz="1400"/>
          </a:p>
        </p:txBody>
      </p:sp>
      <p:sp>
        <p:nvSpPr>
          <p:cNvPr id="164867" name="Text Box 2"/>
          <p:cNvSpPr txBox="1">
            <a:spLocks noChangeArrowheads="1"/>
          </p:cNvSpPr>
          <p:nvPr/>
        </p:nvSpPr>
        <p:spPr bwMode="auto">
          <a:xfrm>
            <a:off x="1020763" y="788988"/>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spcBef>
                <a:spcPct val="0"/>
              </a:spcBef>
              <a:buFontTx/>
              <a:buNone/>
            </a:pPr>
            <a:endParaRPr kumimoji="0" lang="en-US" altLang="en-US" sz="2400">
              <a:latin typeface="Times" panose="02020603050405020304" pitchFamily="18" charset="0"/>
            </a:endParaRPr>
          </a:p>
        </p:txBody>
      </p:sp>
      <p:pic>
        <p:nvPicPr>
          <p:cNvPr id="164868" name="Picture 6" descr="f01-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00563" y="404813"/>
            <a:ext cx="3373437" cy="6192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4869" name="Rectangle 3"/>
          <p:cNvSpPr>
            <a:spLocks noChangeArrowheads="1"/>
          </p:cNvSpPr>
          <p:nvPr/>
        </p:nvSpPr>
        <p:spPr bwMode="auto">
          <a:xfrm>
            <a:off x="323850" y="333375"/>
            <a:ext cx="3203575" cy="6119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lgn="ctr" eaLnBrk="1" hangingPunct="1">
              <a:spcBef>
                <a:spcPct val="0"/>
              </a:spcBef>
              <a:buFontTx/>
              <a:buNone/>
            </a:pPr>
            <a:r>
              <a:rPr lang="en-US" altLang="zh-TW" sz="3000" b="1" i="1" u="sng">
                <a:solidFill>
                  <a:srgbClr val="FF0000"/>
                </a:solidFill>
                <a:latin typeface="Georgia" panose="02040502050405020303" pitchFamily="18" charset="0"/>
              </a:rPr>
              <a:t>Electric</a:t>
            </a:r>
          </a:p>
          <a:p>
            <a:pPr algn="ctr" eaLnBrk="1" hangingPunct="1">
              <a:spcBef>
                <a:spcPct val="0"/>
              </a:spcBef>
              <a:buFontTx/>
              <a:buNone/>
            </a:pPr>
            <a:endParaRPr lang="en-US" altLang="zh-TW" sz="3000" b="1" i="1" u="sng">
              <a:solidFill>
                <a:srgbClr val="FF0000"/>
              </a:solidFill>
              <a:latin typeface="Georgia" panose="02040502050405020303" pitchFamily="18" charset="0"/>
            </a:endParaRPr>
          </a:p>
          <a:p>
            <a:pPr algn="ctr" eaLnBrk="1" hangingPunct="1">
              <a:spcBef>
                <a:spcPct val="0"/>
              </a:spcBef>
              <a:buFontTx/>
              <a:buNone/>
            </a:pPr>
            <a:r>
              <a:rPr lang="en-US" altLang="zh-TW" sz="3000" b="1" i="1" u="sng">
                <a:solidFill>
                  <a:srgbClr val="FF0000"/>
                </a:solidFill>
                <a:latin typeface="Georgia" panose="02040502050405020303" pitchFamily="18" charset="0"/>
              </a:rPr>
              <a:t>Field</a:t>
            </a:r>
          </a:p>
          <a:p>
            <a:pPr algn="ctr" eaLnBrk="1" hangingPunct="1">
              <a:spcBef>
                <a:spcPct val="0"/>
              </a:spcBef>
              <a:buFontTx/>
              <a:buNone/>
            </a:pPr>
            <a:endParaRPr lang="en-US" altLang="zh-TW" sz="3000" b="1" i="1" u="sng">
              <a:solidFill>
                <a:srgbClr val="FF0000"/>
              </a:solidFill>
              <a:latin typeface="Georgia" panose="02040502050405020303" pitchFamily="18" charset="0"/>
            </a:endParaRPr>
          </a:p>
          <a:p>
            <a:pPr algn="ctr" eaLnBrk="1" hangingPunct="1">
              <a:spcBef>
                <a:spcPct val="0"/>
              </a:spcBef>
              <a:buFontTx/>
              <a:buNone/>
            </a:pPr>
            <a:r>
              <a:rPr lang="en-US" altLang="zh-TW" sz="3000" b="1" i="1" u="sng">
                <a:solidFill>
                  <a:srgbClr val="FF0000"/>
                </a:solidFill>
                <a:latin typeface="Georgia" panose="02040502050405020303" pitchFamily="18" charset="0"/>
              </a:rPr>
              <a:t>Intensity</a:t>
            </a:r>
          </a:p>
          <a:p>
            <a:pPr algn="ctr" eaLnBrk="1" hangingPunct="1">
              <a:spcBef>
                <a:spcPct val="0"/>
              </a:spcBef>
              <a:buFontTx/>
              <a:buNone/>
            </a:pPr>
            <a:endParaRPr lang="en-US" altLang="zh-TW" sz="3000" b="1" i="1" u="sng">
              <a:solidFill>
                <a:srgbClr val="FF0000"/>
              </a:solidFill>
              <a:latin typeface="Georgia" panose="02040502050405020303" pitchFamily="18" charset="0"/>
            </a:endParaRPr>
          </a:p>
          <a:p>
            <a:pPr algn="ctr" eaLnBrk="1" hangingPunct="1">
              <a:spcBef>
                <a:spcPct val="0"/>
              </a:spcBef>
              <a:buFontTx/>
              <a:buNone/>
            </a:pPr>
            <a:r>
              <a:rPr lang="en-US" altLang="zh-TW" sz="3000" b="1" i="1" u="sng">
                <a:solidFill>
                  <a:srgbClr val="FF0000"/>
                </a:solidFill>
                <a:latin typeface="Georgia" panose="02040502050405020303" pitchFamily="18" charset="0"/>
              </a:rPr>
              <a:t> Vector</a:t>
            </a:r>
          </a:p>
          <a:p>
            <a:pPr algn="ctr" eaLnBrk="1" hangingPunct="1">
              <a:spcBef>
                <a:spcPct val="0"/>
              </a:spcBef>
              <a:buFontTx/>
              <a:buNone/>
            </a:pPr>
            <a:endParaRPr lang="en-US" altLang="zh-TW" sz="3000" b="1" i="1" u="sng">
              <a:solidFill>
                <a:srgbClr val="FF0000"/>
              </a:solidFill>
              <a:latin typeface="Georgia" panose="02040502050405020303" pitchFamily="18" charset="0"/>
            </a:endParaRPr>
          </a:p>
          <a:p>
            <a:pPr algn="ctr" eaLnBrk="1" hangingPunct="1">
              <a:spcBef>
                <a:spcPct val="0"/>
              </a:spcBef>
              <a:buFontTx/>
              <a:buNone/>
            </a:pPr>
            <a:r>
              <a:rPr lang="en-US" altLang="zh-TW" sz="3000" b="1" i="1" u="sng">
                <a:solidFill>
                  <a:srgbClr val="FF0000"/>
                </a:solidFill>
                <a:latin typeface="Georgia" panose="02040502050405020303" pitchFamily="18" charset="0"/>
              </a:rPr>
              <a:t>Due to</a:t>
            </a:r>
          </a:p>
          <a:p>
            <a:pPr algn="ctr" eaLnBrk="1" hangingPunct="1">
              <a:spcBef>
                <a:spcPct val="0"/>
              </a:spcBef>
              <a:buFontTx/>
              <a:buNone/>
            </a:pPr>
            <a:endParaRPr lang="en-US" altLang="zh-TW" sz="3000" b="1" i="1" u="sng">
              <a:solidFill>
                <a:srgbClr val="FF0000"/>
              </a:solidFill>
              <a:latin typeface="Georgia" panose="02040502050405020303" pitchFamily="18" charset="0"/>
            </a:endParaRPr>
          </a:p>
          <a:p>
            <a:pPr algn="ctr" eaLnBrk="1" hangingPunct="1">
              <a:spcBef>
                <a:spcPct val="0"/>
              </a:spcBef>
              <a:buFontTx/>
              <a:buNone/>
            </a:pPr>
            <a:r>
              <a:rPr lang="en-US" altLang="zh-TW" sz="3000" b="1" i="1" u="sng">
                <a:solidFill>
                  <a:srgbClr val="FF0000"/>
                </a:solidFill>
                <a:latin typeface="Georgia" panose="02040502050405020303" pitchFamily="18" charset="0"/>
              </a:rPr>
              <a:t>Charged</a:t>
            </a:r>
          </a:p>
          <a:p>
            <a:pPr algn="ctr" eaLnBrk="1" hangingPunct="1">
              <a:spcBef>
                <a:spcPct val="0"/>
              </a:spcBef>
              <a:buFontTx/>
              <a:buNone/>
            </a:pPr>
            <a:endParaRPr lang="en-US" altLang="zh-TW" sz="3000" b="1" i="1" u="sng">
              <a:solidFill>
                <a:srgbClr val="FF0000"/>
              </a:solidFill>
              <a:latin typeface="Georgia" panose="02040502050405020303" pitchFamily="18" charset="0"/>
            </a:endParaRPr>
          </a:p>
          <a:p>
            <a:pPr algn="ctr" eaLnBrk="1" hangingPunct="1">
              <a:spcBef>
                <a:spcPct val="0"/>
              </a:spcBef>
              <a:buFontTx/>
              <a:buNone/>
            </a:pPr>
            <a:r>
              <a:rPr lang="en-US" altLang="zh-TW" sz="3000" b="1" i="1" u="sng">
                <a:solidFill>
                  <a:srgbClr val="FF0000"/>
                </a:solidFill>
                <a:latin typeface="Georgia" panose="02040502050405020303" pitchFamily="18" charset="0"/>
              </a:rPr>
              <a:t>Ring</a:t>
            </a:r>
          </a:p>
        </p:txBody>
      </p:sp>
    </p:spTree>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投影片編號版面配置區 8"/>
          <p:cNvSpPr txBox="1">
            <a:spLocks noGrp="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lgn="r" eaLnBrk="1" hangingPunct="1">
              <a:spcBef>
                <a:spcPct val="0"/>
              </a:spcBef>
              <a:buFontTx/>
              <a:buNone/>
            </a:pPr>
            <a:fld id="{C33141E8-A202-41B3-A156-67469E72216A}" type="slidenum">
              <a:rPr lang="en-US" altLang="zh-TW" sz="1400"/>
              <a:pPr algn="r" eaLnBrk="1" hangingPunct="1">
                <a:spcBef>
                  <a:spcPct val="0"/>
                </a:spcBef>
                <a:buFontTx/>
                <a:buNone/>
              </a:pPr>
              <a:t>167</a:t>
            </a:fld>
            <a:endParaRPr lang="en-US" altLang="zh-TW" sz="1400"/>
          </a:p>
        </p:txBody>
      </p:sp>
      <p:sp>
        <p:nvSpPr>
          <p:cNvPr id="165891" name="Text Box 2"/>
          <p:cNvSpPr txBox="1">
            <a:spLocks noChangeArrowheads="1"/>
          </p:cNvSpPr>
          <p:nvPr/>
        </p:nvSpPr>
        <p:spPr bwMode="auto">
          <a:xfrm>
            <a:off x="1020763" y="788988"/>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spcBef>
                <a:spcPct val="0"/>
              </a:spcBef>
              <a:buFontTx/>
              <a:buNone/>
            </a:pPr>
            <a:endParaRPr kumimoji="0" lang="en-US" altLang="en-US" sz="2400">
              <a:latin typeface="Times" panose="02020603050405020304" pitchFamily="18" charset="0"/>
            </a:endParaRPr>
          </a:p>
        </p:txBody>
      </p:sp>
      <p:sp>
        <p:nvSpPr>
          <p:cNvPr id="165892" name="Rectangle 3"/>
          <p:cNvSpPr>
            <a:spLocks noChangeArrowheads="1"/>
          </p:cNvSpPr>
          <p:nvPr/>
        </p:nvSpPr>
        <p:spPr bwMode="auto">
          <a:xfrm>
            <a:off x="0" y="333375"/>
            <a:ext cx="91440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lgn="ctr" eaLnBrk="1" hangingPunct="1">
              <a:spcBef>
                <a:spcPct val="0"/>
              </a:spcBef>
              <a:buFontTx/>
              <a:buNone/>
            </a:pPr>
            <a:r>
              <a:rPr lang="en-US" altLang="zh-TW" sz="3000" b="1" i="1" u="sng">
                <a:solidFill>
                  <a:srgbClr val="FF0000"/>
                </a:solidFill>
                <a:latin typeface="Georgia" panose="02040502050405020303" pitchFamily="18" charset="0"/>
              </a:rPr>
              <a:t>Electric Field Intensity Due to Charged Ring</a:t>
            </a:r>
          </a:p>
        </p:txBody>
      </p:sp>
      <p:graphicFrame>
        <p:nvGraphicFramePr>
          <p:cNvPr id="165893" name="Object 5"/>
          <p:cNvGraphicFramePr>
            <a:graphicFrameLocks noChangeAspect="1"/>
          </p:cNvGraphicFramePr>
          <p:nvPr/>
        </p:nvGraphicFramePr>
        <p:xfrm>
          <a:off x="179388" y="1268413"/>
          <a:ext cx="8785225" cy="5153025"/>
        </p:xfrm>
        <a:graphic>
          <a:graphicData uri="http://schemas.openxmlformats.org/presentationml/2006/ole">
            <mc:AlternateContent xmlns:mc="http://schemas.openxmlformats.org/markup-compatibility/2006">
              <mc:Choice xmlns:v="urn:schemas-microsoft-com:vml" Requires="v">
                <p:oleObj spid="_x0000_s165913" name="方程式" r:id="rId3" imgW="5448300" imgH="2959100" progId="Equation.3">
                  <p:embed/>
                </p:oleObj>
              </mc:Choice>
              <mc:Fallback>
                <p:oleObj name="方程式" r:id="rId3" imgW="5448300" imgH="2959100" progId="Equation.3">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9388" y="1268413"/>
                        <a:ext cx="8785225" cy="51530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投影片編號版面配置區 8"/>
          <p:cNvSpPr txBox="1">
            <a:spLocks noGrp="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lgn="r" eaLnBrk="1" hangingPunct="1">
              <a:spcBef>
                <a:spcPct val="0"/>
              </a:spcBef>
              <a:buFontTx/>
              <a:buNone/>
            </a:pPr>
            <a:fld id="{E139E712-AAA6-4115-9BE0-B7B18138783C}" type="slidenum">
              <a:rPr lang="en-US" altLang="zh-TW" sz="1400"/>
              <a:pPr algn="r" eaLnBrk="1" hangingPunct="1">
                <a:spcBef>
                  <a:spcPct val="0"/>
                </a:spcBef>
                <a:buFontTx/>
                <a:buNone/>
              </a:pPr>
              <a:t>168</a:t>
            </a:fld>
            <a:endParaRPr lang="en-US" altLang="zh-TW" sz="1400"/>
          </a:p>
        </p:txBody>
      </p:sp>
      <p:sp>
        <p:nvSpPr>
          <p:cNvPr id="166915" name="Text Box 2"/>
          <p:cNvSpPr txBox="1">
            <a:spLocks noChangeArrowheads="1"/>
          </p:cNvSpPr>
          <p:nvPr/>
        </p:nvSpPr>
        <p:spPr bwMode="auto">
          <a:xfrm>
            <a:off x="1020763" y="788988"/>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spcBef>
                <a:spcPct val="0"/>
              </a:spcBef>
              <a:buFontTx/>
              <a:buNone/>
            </a:pPr>
            <a:endParaRPr kumimoji="0" lang="en-US" altLang="en-US" sz="2400">
              <a:latin typeface="Times" panose="02020603050405020304" pitchFamily="18" charset="0"/>
            </a:endParaRPr>
          </a:p>
        </p:txBody>
      </p:sp>
      <p:sp>
        <p:nvSpPr>
          <p:cNvPr id="166916" name="Rectangle 3"/>
          <p:cNvSpPr>
            <a:spLocks noChangeArrowheads="1"/>
          </p:cNvSpPr>
          <p:nvPr/>
        </p:nvSpPr>
        <p:spPr bwMode="auto">
          <a:xfrm>
            <a:off x="323850" y="333375"/>
            <a:ext cx="8424863"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lgn="ctr" eaLnBrk="1" hangingPunct="1">
              <a:spcBef>
                <a:spcPct val="0"/>
              </a:spcBef>
              <a:buFontTx/>
              <a:buNone/>
            </a:pPr>
            <a:r>
              <a:rPr lang="en-US" altLang="zh-TW" sz="3600" b="1" i="1" u="sng">
                <a:solidFill>
                  <a:srgbClr val="FF0000"/>
                </a:solidFill>
                <a:latin typeface="Georgia" panose="02040502050405020303" pitchFamily="18" charset="0"/>
              </a:rPr>
              <a:t>Electrostatic Potential</a:t>
            </a:r>
          </a:p>
        </p:txBody>
      </p:sp>
      <p:pic>
        <p:nvPicPr>
          <p:cNvPr id="166917" name="Picture 6" descr="f01-1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2275" y="1052513"/>
            <a:ext cx="5867400" cy="550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投影片編號版面配置區 8"/>
          <p:cNvSpPr txBox="1">
            <a:spLocks noGrp="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lgn="r" eaLnBrk="1" hangingPunct="1">
              <a:spcBef>
                <a:spcPct val="0"/>
              </a:spcBef>
              <a:buFontTx/>
              <a:buNone/>
            </a:pPr>
            <a:fld id="{8A09F75D-D01D-44BF-A687-23446A450030}" type="slidenum">
              <a:rPr lang="en-US" altLang="zh-TW" sz="1400"/>
              <a:pPr algn="r" eaLnBrk="1" hangingPunct="1">
                <a:spcBef>
                  <a:spcPct val="0"/>
                </a:spcBef>
                <a:buFontTx/>
                <a:buNone/>
              </a:pPr>
              <a:t>169</a:t>
            </a:fld>
            <a:endParaRPr lang="en-US" altLang="zh-TW" sz="1400"/>
          </a:p>
        </p:txBody>
      </p:sp>
      <p:sp>
        <p:nvSpPr>
          <p:cNvPr id="167939" name="Text Box 2"/>
          <p:cNvSpPr txBox="1">
            <a:spLocks noChangeArrowheads="1"/>
          </p:cNvSpPr>
          <p:nvPr/>
        </p:nvSpPr>
        <p:spPr bwMode="auto">
          <a:xfrm>
            <a:off x="1020763" y="788988"/>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spcBef>
                <a:spcPct val="0"/>
              </a:spcBef>
              <a:buFontTx/>
              <a:buNone/>
            </a:pPr>
            <a:endParaRPr kumimoji="0" lang="en-US" altLang="en-US" sz="2400">
              <a:latin typeface="Times" panose="02020603050405020304" pitchFamily="18" charset="0"/>
            </a:endParaRPr>
          </a:p>
        </p:txBody>
      </p:sp>
      <p:sp>
        <p:nvSpPr>
          <p:cNvPr id="167940" name="Rectangle 3"/>
          <p:cNvSpPr>
            <a:spLocks noChangeArrowheads="1"/>
          </p:cNvSpPr>
          <p:nvPr/>
        </p:nvSpPr>
        <p:spPr bwMode="auto">
          <a:xfrm>
            <a:off x="323850" y="333375"/>
            <a:ext cx="8424863"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lgn="ctr" eaLnBrk="1" hangingPunct="1">
              <a:spcBef>
                <a:spcPct val="0"/>
              </a:spcBef>
              <a:buFontTx/>
              <a:buNone/>
            </a:pPr>
            <a:r>
              <a:rPr lang="en-US" altLang="zh-TW" sz="3600" b="1" i="1" u="sng">
                <a:solidFill>
                  <a:srgbClr val="FF0000"/>
                </a:solidFill>
                <a:latin typeface="Georgia" panose="02040502050405020303" pitchFamily="18" charset="0"/>
              </a:rPr>
              <a:t>Electrostatic Potential</a:t>
            </a:r>
          </a:p>
        </p:txBody>
      </p:sp>
      <p:sp>
        <p:nvSpPr>
          <p:cNvPr id="167941" name="Rectangle 4"/>
          <p:cNvSpPr>
            <a:spLocks noChangeArrowheads="1"/>
          </p:cNvSpPr>
          <p:nvPr/>
        </p:nvSpPr>
        <p:spPr bwMode="auto">
          <a:xfrm>
            <a:off x="250825" y="1125538"/>
            <a:ext cx="8642350" cy="5472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eaLnBrk="1" hangingPunct="1">
              <a:spcBef>
                <a:spcPct val="0"/>
              </a:spcBef>
              <a:buFontTx/>
              <a:buNone/>
            </a:pPr>
            <a:r>
              <a:rPr lang="en-US" altLang="zh-TW" sz="2900" b="1" dirty="0">
                <a:solidFill>
                  <a:srgbClr val="0000FF"/>
                </a:solidFill>
                <a:latin typeface="Times New Roman" panose="02020603050405020304" pitchFamily="18" charset="0"/>
                <a:ea typeface="標楷體" panose="03000509000000000000" pitchFamily="65" charset="-120"/>
              </a:rPr>
              <a:t>Definition #1: The electrostatic scalar potential or simply electrical potential is defined through the mechanic work done by the external force, that is, the mechanic force in moving a unit charge from the reference point 1 (of lower potential) to the particular point 2 (of higher potential) along the given path.</a:t>
            </a:r>
          </a:p>
          <a:p>
            <a:pPr eaLnBrk="1" hangingPunct="1">
              <a:spcBef>
                <a:spcPct val="0"/>
              </a:spcBef>
              <a:buFontTx/>
              <a:buNone/>
            </a:pPr>
            <a:endParaRPr lang="en-US" altLang="zh-TW" sz="1400" b="1" dirty="0">
              <a:solidFill>
                <a:srgbClr val="0000FF"/>
              </a:solidFill>
              <a:latin typeface="Times New Roman" panose="02020603050405020304" pitchFamily="18" charset="0"/>
              <a:ea typeface="標楷體" panose="03000509000000000000" pitchFamily="65" charset="-120"/>
            </a:endParaRPr>
          </a:p>
          <a:p>
            <a:pPr eaLnBrk="1" hangingPunct="1">
              <a:spcBef>
                <a:spcPct val="0"/>
              </a:spcBef>
              <a:buFontTx/>
              <a:buNone/>
            </a:pPr>
            <a:r>
              <a:rPr lang="en-US" altLang="zh-TW" sz="2900" b="1" dirty="0">
                <a:solidFill>
                  <a:srgbClr val="0000FF"/>
                </a:solidFill>
                <a:latin typeface="Times New Roman" panose="02020603050405020304" pitchFamily="18" charset="0"/>
                <a:ea typeface="標楷體" panose="03000509000000000000" pitchFamily="65" charset="-120"/>
              </a:rPr>
              <a:t>Definition #2: The electrostatic scalar potential or simply electrical potential is defined through the work done by the electric field, that is, the electric force in moving a unit charge from a particular point 2 (of higher potential) to the reference point 1 (of lower potential) along the given path.</a:t>
            </a: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投影片編號版面配置區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spcBef>
                <a:spcPct val="0"/>
              </a:spcBef>
              <a:buFontTx/>
              <a:buNone/>
            </a:pPr>
            <a:fld id="{3CF7879C-34F8-499C-B41F-F1A5D95F06EE}" type="slidenum">
              <a:rPr lang="en-US" altLang="zh-TW" sz="1400"/>
              <a:pPr>
                <a:spcBef>
                  <a:spcPct val="0"/>
                </a:spcBef>
                <a:buFontTx/>
                <a:buNone/>
              </a:pPr>
              <a:t>17</a:t>
            </a:fld>
            <a:endParaRPr lang="en-US" altLang="zh-TW" sz="1400"/>
          </a:p>
        </p:txBody>
      </p:sp>
      <p:sp>
        <p:nvSpPr>
          <p:cNvPr id="19459" name="Rectangle 3"/>
          <p:cNvSpPr>
            <a:spLocks noGrp="1" noChangeArrowheads="1"/>
          </p:cNvSpPr>
          <p:nvPr>
            <p:ph type="subTitle" idx="1"/>
          </p:nvPr>
        </p:nvSpPr>
        <p:spPr>
          <a:xfrm>
            <a:off x="468313" y="1844675"/>
            <a:ext cx="8351837" cy="4321175"/>
          </a:xfrm>
        </p:spPr>
        <p:txBody>
          <a:bodyPr/>
          <a:lstStyle/>
          <a:p>
            <a:pPr eaLnBrk="1" hangingPunct="1"/>
            <a:r>
              <a:rPr lang="en-US" altLang="zh-TW" sz="2400" b="1" smtClean="0">
                <a:solidFill>
                  <a:srgbClr val="00CC00"/>
                </a:solidFill>
              </a:rPr>
              <a:t> </a:t>
            </a:r>
          </a:p>
        </p:txBody>
      </p:sp>
      <p:sp>
        <p:nvSpPr>
          <p:cNvPr id="19460" name="Rectangle 4"/>
          <p:cNvSpPr>
            <a:spLocks noChangeArrowheads="1"/>
          </p:cNvSpPr>
          <p:nvPr/>
        </p:nvSpPr>
        <p:spPr bwMode="auto">
          <a:xfrm>
            <a:off x="468313" y="3595688"/>
            <a:ext cx="82804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23767" tIns="79350" rIns="0" bIns="0" anchor="ctr">
            <a:spAutoFit/>
          </a:bodyP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eaLnBrk="1" hangingPunct="1">
              <a:spcBef>
                <a:spcPct val="0"/>
              </a:spcBef>
              <a:buFontTx/>
              <a:buNone/>
            </a:pPr>
            <a:r>
              <a:rPr lang="en-US" altLang="zh-TW" sz="2600" b="1">
                <a:solidFill>
                  <a:srgbClr val="0000FF"/>
                </a:solidFill>
                <a:latin typeface="Times New Roman" panose="02020603050405020304" pitchFamily="18" charset="0"/>
                <a:ea typeface="標楷體" panose="03000509000000000000" pitchFamily="65" charset="-120"/>
              </a:rPr>
              <a:t> </a:t>
            </a:r>
          </a:p>
        </p:txBody>
      </p:sp>
      <p:pic>
        <p:nvPicPr>
          <p:cNvPr id="19461"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0825" y="260350"/>
            <a:ext cx="8604250" cy="637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62" name="Rectangle 7"/>
          <p:cNvSpPr>
            <a:spLocks noGrp="1" noChangeArrowheads="1"/>
          </p:cNvSpPr>
          <p:nvPr>
            <p:ph type="ctrTitle"/>
          </p:nvPr>
        </p:nvSpPr>
        <p:spPr/>
        <p:txBody>
          <a:bodyPr/>
          <a:lstStyle/>
          <a:p>
            <a:pPr eaLnBrk="1" hangingPunct="1"/>
            <a:r>
              <a:rPr lang="en-US" altLang="zh-TW" smtClean="0"/>
              <a:t> </a:t>
            </a:r>
          </a:p>
        </p:txBody>
      </p:sp>
    </p:spTree>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投影片編號版面配置區 8"/>
          <p:cNvSpPr txBox="1">
            <a:spLocks noGrp="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lgn="r" eaLnBrk="1" hangingPunct="1">
              <a:spcBef>
                <a:spcPct val="0"/>
              </a:spcBef>
              <a:buFontTx/>
              <a:buNone/>
            </a:pPr>
            <a:fld id="{CA43034D-093F-40DE-A047-BC0F229B4F7B}" type="slidenum">
              <a:rPr lang="en-US" altLang="zh-TW" sz="1400"/>
              <a:pPr algn="r" eaLnBrk="1" hangingPunct="1">
                <a:spcBef>
                  <a:spcPct val="0"/>
                </a:spcBef>
                <a:buFontTx/>
                <a:buNone/>
              </a:pPr>
              <a:t>170</a:t>
            </a:fld>
            <a:endParaRPr lang="en-US" altLang="zh-TW" sz="1400"/>
          </a:p>
        </p:txBody>
      </p:sp>
      <p:sp>
        <p:nvSpPr>
          <p:cNvPr id="168963" name="Text Box 2"/>
          <p:cNvSpPr txBox="1">
            <a:spLocks noChangeArrowheads="1"/>
          </p:cNvSpPr>
          <p:nvPr/>
        </p:nvSpPr>
        <p:spPr bwMode="auto">
          <a:xfrm>
            <a:off x="1020763" y="788988"/>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spcBef>
                <a:spcPct val="0"/>
              </a:spcBef>
              <a:buFontTx/>
              <a:buNone/>
            </a:pPr>
            <a:endParaRPr kumimoji="0" lang="en-US" altLang="en-US" sz="2400">
              <a:latin typeface="Times" panose="02020603050405020304" pitchFamily="18" charset="0"/>
            </a:endParaRPr>
          </a:p>
        </p:txBody>
      </p:sp>
      <p:sp>
        <p:nvSpPr>
          <p:cNvPr id="168964" name="Rectangle 3"/>
          <p:cNvSpPr>
            <a:spLocks noChangeArrowheads="1"/>
          </p:cNvSpPr>
          <p:nvPr/>
        </p:nvSpPr>
        <p:spPr bwMode="auto">
          <a:xfrm>
            <a:off x="0" y="404813"/>
            <a:ext cx="9144000" cy="50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lgn="ctr" eaLnBrk="1" hangingPunct="1">
              <a:spcBef>
                <a:spcPct val="0"/>
              </a:spcBef>
              <a:buFontTx/>
              <a:buNone/>
            </a:pPr>
            <a:r>
              <a:rPr lang="en-US" altLang="zh-TW" sz="3100" b="1" i="1" u="sng">
                <a:solidFill>
                  <a:srgbClr val="FF0000"/>
                </a:solidFill>
                <a:latin typeface="Georgia" panose="02040502050405020303" pitchFamily="18" charset="0"/>
              </a:rPr>
              <a:t>Electrostatic Potential Due to Point Charge</a:t>
            </a:r>
          </a:p>
        </p:txBody>
      </p:sp>
      <p:graphicFrame>
        <p:nvGraphicFramePr>
          <p:cNvPr id="168965" name="Object 6"/>
          <p:cNvGraphicFramePr>
            <a:graphicFrameLocks noChangeAspect="1"/>
          </p:cNvGraphicFramePr>
          <p:nvPr/>
        </p:nvGraphicFramePr>
        <p:xfrm>
          <a:off x="395288" y="1409700"/>
          <a:ext cx="8208962" cy="5008563"/>
        </p:xfrm>
        <a:graphic>
          <a:graphicData uri="http://schemas.openxmlformats.org/presentationml/2006/ole">
            <mc:AlternateContent xmlns:mc="http://schemas.openxmlformats.org/markup-compatibility/2006">
              <mc:Choice xmlns:v="urn:schemas-microsoft-com:vml" Requires="v">
                <p:oleObj spid="_x0000_s168985" name="方程式" r:id="rId3" imgW="2997200" imgH="1828800" progId="Equation.3">
                  <p:embed/>
                </p:oleObj>
              </mc:Choice>
              <mc:Fallback>
                <p:oleObj name="方程式" r:id="rId3" imgW="2997200" imgH="1828800" progId="Equation.3">
                  <p:embed/>
                  <p:pic>
                    <p:nvPicPr>
                      <p:cNvPr id="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5288" y="1409700"/>
                        <a:ext cx="8208962" cy="50085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投影片編號版面配置區 8"/>
          <p:cNvSpPr txBox="1">
            <a:spLocks noGrp="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lgn="r" eaLnBrk="1" hangingPunct="1">
              <a:spcBef>
                <a:spcPct val="0"/>
              </a:spcBef>
              <a:buFontTx/>
              <a:buNone/>
            </a:pPr>
            <a:fld id="{DB63BDFF-A706-47E9-9E51-880023A8FEEC}" type="slidenum">
              <a:rPr lang="en-US" altLang="zh-TW" sz="1400"/>
              <a:pPr algn="r" eaLnBrk="1" hangingPunct="1">
                <a:spcBef>
                  <a:spcPct val="0"/>
                </a:spcBef>
                <a:buFontTx/>
                <a:buNone/>
              </a:pPr>
              <a:t>171</a:t>
            </a:fld>
            <a:endParaRPr lang="en-US" altLang="zh-TW" sz="1400"/>
          </a:p>
        </p:txBody>
      </p:sp>
      <p:sp>
        <p:nvSpPr>
          <p:cNvPr id="169987" name="Text Box 2"/>
          <p:cNvSpPr txBox="1">
            <a:spLocks noChangeArrowheads="1"/>
          </p:cNvSpPr>
          <p:nvPr/>
        </p:nvSpPr>
        <p:spPr bwMode="auto">
          <a:xfrm>
            <a:off x="1020763" y="788988"/>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spcBef>
                <a:spcPct val="0"/>
              </a:spcBef>
              <a:buFontTx/>
              <a:buNone/>
            </a:pPr>
            <a:endParaRPr kumimoji="0" lang="en-US" altLang="en-US" sz="2400">
              <a:latin typeface="Times" panose="02020603050405020304" pitchFamily="18" charset="0"/>
            </a:endParaRPr>
          </a:p>
        </p:txBody>
      </p:sp>
      <p:sp>
        <p:nvSpPr>
          <p:cNvPr id="169988" name="Rectangle 3"/>
          <p:cNvSpPr>
            <a:spLocks noChangeArrowheads="1"/>
          </p:cNvSpPr>
          <p:nvPr/>
        </p:nvSpPr>
        <p:spPr bwMode="auto">
          <a:xfrm>
            <a:off x="0" y="260350"/>
            <a:ext cx="91440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lgn="ctr" eaLnBrk="1" hangingPunct="1">
              <a:spcBef>
                <a:spcPct val="0"/>
              </a:spcBef>
              <a:buFontTx/>
              <a:buNone/>
            </a:pPr>
            <a:r>
              <a:rPr lang="en-US" altLang="zh-TW" sz="3000" b="1" i="1" u="sng">
                <a:solidFill>
                  <a:srgbClr val="FF0000"/>
                </a:solidFill>
                <a:latin typeface="Georgia" panose="02040502050405020303" pitchFamily="18" charset="0"/>
              </a:rPr>
              <a:t>Electrostatic Potential Is Path-Independent</a:t>
            </a:r>
          </a:p>
        </p:txBody>
      </p:sp>
      <p:graphicFrame>
        <p:nvGraphicFramePr>
          <p:cNvPr id="169989" name="Object 6"/>
          <p:cNvGraphicFramePr>
            <a:graphicFrameLocks noChangeAspect="1"/>
          </p:cNvGraphicFramePr>
          <p:nvPr/>
        </p:nvGraphicFramePr>
        <p:xfrm>
          <a:off x="223838" y="1052513"/>
          <a:ext cx="8767762" cy="5588000"/>
        </p:xfrm>
        <a:graphic>
          <a:graphicData uri="http://schemas.openxmlformats.org/presentationml/2006/ole">
            <mc:AlternateContent xmlns:mc="http://schemas.openxmlformats.org/markup-compatibility/2006">
              <mc:Choice xmlns:v="urn:schemas-microsoft-com:vml" Requires="v">
                <p:oleObj spid="_x0000_s170010" name="方程式" r:id="rId3" imgW="5016500" imgH="3200400" progId="Equation.3">
                  <p:embed/>
                </p:oleObj>
              </mc:Choice>
              <mc:Fallback>
                <p:oleObj name="方程式" r:id="rId3" imgW="5016500" imgH="3200400" progId="Equation.3">
                  <p:embed/>
                  <p:pic>
                    <p:nvPicPr>
                      <p:cNvPr id="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3838" y="1052513"/>
                        <a:ext cx="8767762" cy="5588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169990" name="Picture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81675" y="3573463"/>
            <a:ext cx="3362325" cy="159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投影片編號版面配置區 8"/>
          <p:cNvSpPr txBox="1">
            <a:spLocks noGrp="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lgn="r" eaLnBrk="1" hangingPunct="1">
              <a:spcBef>
                <a:spcPct val="0"/>
              </a:spcBef>
              <a:buFontTx/>
              <a:buNone/>
            </a:pPr>
            <a:fld id="{9D368119-35DE-4569-ADA4-C81C824B472B}" type="slidenum">
              <a:rPr lang="en-US" altLang="zh-TW" sz="1400"/>
              <a:pPr algn="r" eaLnBrk="1" hangingPunct="1">
                <a:spcBef>
                  <a:spcPct val="0"/>
                </a:spcBef>
                <a:buFontTx/>
                <a:buNone/>
              </a:pPr>
              <a:t>172</a:t>
            </a:fld>
            <a:endParaRPr lang="en-US" altLang="zh-TW" sz="1400"/>
          </a:p>
        </p:txBody>
      </p:sp>
      <p:sp>
        <p:nvSpPr>
          <p:cNvPr id="171011" name="Text Box 2"/>
          <p:cNvSpPr txBox="1">
            <a:spLocks noChangeArrowheads="1"/>
          </p:cNvSpPr>
          <p:nvPr/>
        </p:nvSpPr>
        <p:spPr bwMode="auto">
          <a:xfrm>
            <a:off x="1020763" y="788988"/>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spcBef>
                <a:spcPct val="0"/>
              </a:spcBef>
              <a:buFontTx/>
              <a:buNone/>
            </a:pPr>
            <a:endParaRPr kumimoji="0" lang="en-US" altLang="en-US" sz="2400">
              <a:latin typeface="Times" panose="02020603050405020304" pitchFamily="18" charset="0"/>
            </a:endParaRPr>
          </a:p>
        </p:txBody>
      </p:sp>
      <p:sp>
        <p:nvSpPr>
          <p:cNvPr id="171012" name="Rectangle 3"/>
          <p:cNvSpPr>
            <a:spLocks noChangeArrowheads="1"/>
          </p:cNvSpPr>
          <p:nvPr/>
        </p:nvSpPr>
        <p:spPr bwMode="auto">
          <a:xfrm>
            <a:off x="0" y="836613"/>
            <a:ext cx="9144000" cy="50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lgn="ctr" eaLnBrk="1" hangingPunct="1">
              <a:spcBef>
                <a:spcPct val="0"/>
              </a:spcBef>
              <a:buFontTx/>
              <a:buNone/>
            </a:pPr>
            <a:r>
              <a:rPr lang="en-US" altLang="zh-TW" sz="3000" b="1" i="1" u="sng">
                <a:solidFill>
                  <a:srgbClr val="FF0000"/>
                </a:solidFill>
                <a:latin typeface="Georgia" panose="02040502050405020303" pitchFamily="18" charset="0"/>
              </a:rPr>
              <a:t>Electrostatic Potential Is Path-Independent</a:t>
            </a:r>
          </a:p>
        </p:txBody>
      </p:sp>
      <p:sp>
        <p:nvSpPr>
          <p:cNvPr id="171013" name="Rectangle 4"/>
          <p:cNvSpPr>
            <a:spLocks noChangeArrowheads="1"/>
          </p:cNvSpPr>
          <p:nvPr/>
        </p:nvSpPr>
        <p:spPr bwMode="auto">
          <a:xfrm>
            <a:off x="250825" y="1989138"/>
            <a:ext cx="8642350" cy="4392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eaLnBrk="1" hangingPunct="1">
              <a:spcBef>
                <a:spcPct val="0"/>
              </a:spcBef>
              <a:buFontTx/>
              <a:buNone/>
            </a:pPr>
            <a:r>
              <a:rPr lang="en-US" altLang="zh-TW" sz="2900" b="1">
                <a:solidFill>
                  <a:srgbClr val="0000FF"/>
                </a:solidFill>
                <a:latin typeface="Times New Roman" panose="02020603050405020304" pitchFamily="18" charset="0"/>
                <a:ea typeface="標楷體" panose="03000509000000000000" pitchFamily="65" charset="-120"/>
              </a:rPr>
              <a:t>Think about the voltage between the positive and negative terminals of a commonly-used AAA alkaline dry battery.</a:t>
            </a:r>
          </a:p>
          <a:p>
            <a:pPr eaLnBrk="1" hangingPunct="1">
              <a:spcBef>
                <a:spcPct val="0"/>
              </a:spcBef>
              <a:buFontTx/>
              <a:buNone/>
            </a:pPr>
            <a:endParaRPr lang="en-US" altLang="zh-TW" sz="2900" b="1">
              <a:solidFill>
                <a:srgbClr val="0000FF"/>
              </a:solidFill>
              <a:latin typeface="Times New Roman" panose="02020603050405020304" pitchFamily="18" charset="0"/>
              <a:ea typeface="標楷體" panose="03000509000000000000" pitchFamily="65" charset="-120"/>
            </a:endParaRPr>
          </a:p>
          <a:p>
            <a:pPr eaLnBrk="1" hangingPunct="1">
              <a:spcBef>
                <a:spcPct val="0"/>
              </a:spcBef>
              <a:buFontTx/>
              <a:buNone/>
            </a:pPr>
            <a:r>
              <a:rPr lang="en-US" altLang="zh-TW" sz="2900" b="1">
                <a:solidFill>
                  <a:srgbClr val="0000FF"/>
                </a:solidFill>
                <a:latin typeface="Times New Roman" panose="02020603050405020304" pitchFamily="18" charset="0"/>
                <a:ea typeface="標楷體" panose="03000509000000000000" pitchFamily="65" charset="-120"/>
              </a:rPr>
              <a:t>Does the voltage of the battery change with the way the external connecting wire(s) is (are) run in the circuit of interest?</a:t>
            </a:r>
          </a:p>
        </p:txBody>
      </p:sp>
    </p:spTree>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投影片編號版面配置區 8"/>
          <p:cNvSpPr txBox="1">
            <a:spLocks noGrp="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lgn="r" eaLnBrk="1" hangingPunct="1">
              <a:spcBef>
                <a:spcPct val="0"/>
              </a:spcBef>
              <a:buFontTx/>
              <a:buNone/>
            </a:pPr>
            <a:fld id="{6E5A0E2B-60DD-4C4D-B4BE-0B6B6AC4F81E}" type="slidenum">
              <a:rPr lang="en-US" altLang="zh-TW" sz="1400"/>
              <a:pPr algn="r" eaLnBrk="1" hangingPunct="1">
                <a:spcBef>
                  <a:spcPct val="0"/>
                </a:spcBef>
                <a:buFontTx/>
                <a:buNone/>
              </a:pPr>
              <a:t>173</a:t>
            </a:fld>
            <a:endParaRPr lang="en-US" altLang="zh-TW" sz="1400"/>
          </a:p>
        </p:txBody>
      </p:sp>
      <p:sp>
        <p:nvSpPr>
          <p:cNvPr id="172035" name="Text Box 2"/>
          <p:cNvSpPr txBox="1">
            <a:spLocks noChangeArrowheads="1"/>
          </p:cNvSpPr>
          <p:nvPr/>
        </p:nvSpPr>
        <p:spPr bwMode="auto">
          <a:xfrm>
            <a:off x="1020763" y="788988"/>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spcBef>
                <a:spcPct val="0"/>
              </a:spcBef>
              <a:buFontTx/>
              <a:buNone/>
            </a:pPr>
            <a:endParaRPr kumimoji="0" lang="en-US" altLang="en-US" sz="2400">
              <a:latin typeface="Times" panose="02020603050405020304" pitchFamily="18" charset="0"/>
            </a:endParaRPr>
          </a:p>
        </p:txBody>
      </p:sp>
      <p:sp>
        <p:nvSpPr>
          <p:cNvPr id="172036" name="Rectangle 3"/>
          <p:cNvSpPr>
            <a:spLocks noChangeArrowheads="1"/>
          </p:cNvSpPr>
          <p:nvPr/>
        </p:nvSpPr>
        <p:spPr bwMode="auto">
          <a:xfrm>
            <a:off x="0" y="404813"/>
            <a:ext cx="9144000" cy="50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lgn="ctr" eaLnBrk="1" hangingPunct="1">
              <a:spcBef>
                <a:spcPct val="0"/>
              </a:spcBef>
              <a:buFontTx/>
              <a:buNone/>
            </a:pPr>
            <a:r>
              <a:rPr lang="en-US" altLang="zh-TW" sz="3100" b="1" i="1" u="sng">
                <a:solidFill>
                  <a:srgbClr val="FF0000"/>
                </a:solidFill>
                <a:latin typeface="Georgia" panose="02040502050405020303" pitchFamily="18" charset="0"/>
              </a:rPr>
              <a:t>Electrostatic Potential Due to Point Charge</a:t>
            </a:r>
          </a:p>
        </p:txBody>
      </p:sp>
      <p:pic>
        <p:nvPicPr>
          <p:cNvPr id="172037" name="Picture 6" descr="f01-2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288" y="1341438"/>
            <a:ext cx="8353425" cy="5113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投影片編號版面配置區 8"/>
          <p:cNvSpPr txBox="1">
            <a:spLocks noGrp="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lgn="r" eaLnBrk="1" hangingPunct="1">
              <a:spcBef>
                <a:spcPct val="0"/>
              </a:spcBef>
              <a:buFontTx/>
              <a:buNone/>
            </a:pPr>
            <a:fld id="{01254154-2EAF-4CF9-923F-D2A3263342AB}" type="slidenum">
              <a:rPr lang="en-US" altLang="zh-TW" sz="1400"/>
              <a:pPr algn="r" eaLnBrk="1" hangingPunct="1">
                <a:spcBef>
                  <a:spcPct val="0"/>
                </a:spcBef>
                <a:buFontTx/>
                <a:buNone/>
              </a:pPr>
              <a:t>174</a:t>
            </a:fld>
            <a:endParaRPr lang="en-US" altLang="zh-TW" sz="1400"/>
          </a:p>
        </p:txBody>
      </p:sp>
      <p:sp>
        <p:nvSpPr>
          <p:cNvPr id="173059" name="Text Box 2"/>
          <p:cNvSpPr txBox="1">
            <a:spLocks noChangeArrowheads="1"/>
          </p:cNvSpPr>
          <p:nvPr/>
        </p:nvSpPr>
        <p:spPr bwMode="auto">
          <a:xfrm>
            <a:off x="1020763" y="788988"/>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spcBef>
                <a:spcPct val="0"/>
              </a:spcBef>
              <a:buFontTx/>
              <a:buNone/>
            </a:pPr>
            <a:endParaRPr kumimoji="0" lang="en-US" altLang="en-US" sz="2400">
              <a:latin typeface="Times" panose="02020603050405020304" pitchFamily="18" charset="0"/>
            </a:endParaRPr>
          </a:p>
        </p:txBody>
      </p:sp>
      <p:graphicFrame>
        <p:nvGraphicFramePr>
          <p:cNvPr id="173060" name="Object 6"/>
          <p:cNvGraphicFramePr>
            <a:graphicFrameLocks noChangeAspect="1"/>
          </p:cNvGraphicFramePr>
          <p:nvPr/>
        </p:nvGraphicFramePr>
        <p:xfrm>
          <a:off x="250825" y="188913"/>
          <a:ext cx="8642350" cy="6438900"/>
        </p:xfrm>
        <a:graphic>
          <a:graphicData uri="http://schemas.openxmlformats.org/presentationml/2006/ole">
            <mc:AlternateContent xmlns:mc="http://schemas.openxmlformats.org/markup-compatibility/2006">
              <mc:Choice xmlns:v="urn:schemas-microsoft-com:vml" Requires="v">
                <p:oleObj spid="_x0000_s173080" name="方程式" r:id="rId3" imgW="3987800" imgH="3657600" progId="Equation.3">
                  <p:embed/>
                </p:oleObj>
              </mc:Choice>
              <mc:Fallback>
                <p:oleObj name="方程式" r:id="rId3" imgW="3987800" imgH="3657600" progId="Equation.3">
                  <p:embed/>
                  <p:pic>
                    <p:nvPicPr>
                      <p:cNvPr id="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0825" y="188913"/>
                        <a:ext cx="8642350" cy="6438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投影片編號版面配置區 8"/>
          <p:cNvSpPr txBox="1">
            <a:spLocks noGrp="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lgn="r" eaLnBrk="1" hangingPunct="1">
              <a:spcBef>
                <a:spcPct val="0"/>
              </a:spcBef>
              <a:buFontTx/>
              <a:buNone/>
            </a:pPr>
            <a:fld id="{3839BCF2-8DBF-48B0-A0C5-6FF17ABBE3ED}" type="slidenum">
              <a:rPr lang="en-US" altLang="zh-TW" sz="1400"/>
              <a:pPr algn="r" eaLnBrk="1" hangingPunct="1">
                <a:spcBef>
                  <a:spcPct val="0"/>
                </a:spcBef>
                <a:buFontTx/>
                <a:buNone/>
              </a:pPr>
              <a:t>175</a:t>
            </a:fld>
            <a:endParaRPr lang="en-US" altLang="zh-TW" sz="1400"/>
          </a:p>
        </p:txBody>
      </p:sp>
      <p:sp>
        <p:nvSpPr>
          <p:cNvPr id="174083" name="Text Box 2"/>
          <p:cNvSpPr txBox="1">
            <a:spLocks noChangeArrowheads="1"/>
          </p:cNvSpPr>
          <p:nvPr/>
        </p:nvSpPr>
        <p:spPr bwMode="auto">
          <a:xfrm>
            <a:off x="1020763" y="788988"/>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spcBef>
                <a:spcPct val="0"/>
              </a:spcBef>
              <a:buFontTx/>
              <a:buNone/>
            </a:pPr>
            <a:endParaRPr kumimoji="0" lang="en-US" altLang="en-US" sz="2400">
              <a:latin typeface="Times" panose="02020603050405020304" pitchFamily="18" charset="0"/>
            </a:endParaRPr>
          </a:p>
        </p:txBody>
      </p:sp>
      <p:sp>
        <p:nvSpPr>
          <p:cNvPr id="174084" name="Rectangle 3"/>
          <p:cNvSpPr>
            <a:spLocks noChangeArrowheads="1"/>
          </p:cNvSpPr>
          <p:nvPr/>
        </p:nvSpPr>
        <p:spPr bwMode="auto">
          <a:xfrm>
            <a:off x="0" y="765175"/>
            <a:ext cx="91440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lgn="ctr" eaLnBrk="1" hangingPunct="1">
              <a:spcBef>
                <a:spcPct val="0"/>
              </a:spcBef>
              <a:buFontTx/>
              <a:buNone/>
            </a:pPr>
            <a:r>
              <a:rPr lang="en-US" altLang="zh-TW" sz="2800" b="1" i="1" u="sng">
                <a:solidFill>
                  <a:srgbClr val="FF0000"/>
                </a:solidFill>
                <a:latin typeface="Georgia" panose="02040502050405020303" pitchFamily="18" charset="0"/>
              </a:rPr>
              <a:t>Electrostatic Potential</a:t>
            </a:r>
          </a:p>
          <a:p>
            <a:pPr algn="ctr" eaLnBrk="1" hangingPunct="1">
              <a:spcBef>
                <a:spcPct val="0"/>
              </a:spcBef>
              <a:buFontTx/>
              <a:buNone/>
            </a:pPr>
            <a:r>
              <a:rPr lang="en-US" altLang="zh-TW" sz="2800" b="1" i="1" u="sng">
                <a:solidFill>
                  <a:srgbClr val="FF0000"/>
                </a:solidFill>
                <a:latin typeface="Georgia" panose="02040502050405020303" pitchFamily="18" charset="0"/>
              </a:rPr>
              <a:t>Due to System of Discrete Charges</a:t>
            </a:r>
          </a:p>
        </p:txBody>
      </p:sp>
      <p:graphicFrame>
        <p:nvGraphicFramePr>
          <p:cNvPr id="174085" name="Object 5"/>
          <p:cNvGraphicFramePr>
            <a:graphicFrameLocks noChangeAspect="1"/>
          </p:cNvGraphicFramePr>
          <p:nvPr/>
        </p:nvGraphicFramePr>
        <p:xfrm>
          <a:off x="395288" y="2276475"/>
          <a:ext cx="8388350" cy="3711575"/>
        </p:xfrm>
        <a:graphic>
          <a:graphicData uri="http://schemas.openxmlformats.org/presentationml/2006/ole">
            <mc:AlternateContent xmlns:mc="http://schemas.openxmlformats.org/markup-compatibility/2006">
              <mc:Choice xmlns:v="urn:schemas-microsoft-com:vml" Requires="v">
                <p:oleObj spid="_x0000_s174105" name="方程式" r:id="rId3" imgW="2120900" imgH="939800" progId="Equation.3">
                  <p:embed/>
                </p:oleObj>
              </mc:Choice>
              <mc:Fallback>
                <p:oleObj name="方程式" r:id="rId3" imgW="2120900" imgH="939800" progId="Equation.3">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5288" y="2276475"/>
                        <a:ext cx="8388350" cy="37115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投影片編號版面配置區 8"/>
          <p:cNvSpPr txBox="1">
            <a:spLocks noGrp="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lgn="r" eaLnBrk="1" hangingPunct="1">
              <a:spcBef>
                <a:spcPct val="0"/>
              </a:spcBef>
              <a:buFontTx/>
              <a:buNone/>
            </a:pPr>
            <a:fld id="{EE4D29DA-C9C5-473B-91DE-375AB72049EA}" type="slidenum">
              <a:rPr lang="en-US" altLang="zh-TW" sz="1400"/>
              <a:pPr algn="r" eaLnBrk="1" hangingPunct="1">
                <a:spcBef>
                  <a:spcPct val="0"/>
                </a:spcBef>
                <a:buFontTx/>
                <a:buNone/>
              </a:pPr>
              <a:t>176</a:t>
            </a:fld>
            <a:endParaRPr lang="en-US" altLang="zh-TW" sz="1400"/>
          </a:p>
        </p:txBody>
      </p:sp>
      <p:sp>
        <p:nvSpPr>
          <p:cNvPr id="175107" name="Text Box 2"/>
          <p:cNvSpPr txBox="1">
            <a:spLocks noChangeArrowheads="1"/>
          </p:cNvSpPr>
          <p:nvPr/>
        </p:nvSpPr>
        <p:spPr bwMode="auto">
          <a:xfrm>
            <a:off x="1020763" y="788988"/>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spcBef>
                <a:spcPct val="0"/>
              </a:spcBef>
              <a:buFontTx/>
              <a:buNone/>
            </a:pPr>
            <a:endParaRPr kumimoji="0" lang="en-US" altLang="en-US" sz="2400">
              <a:latin typeface="Times" panose="02020603050405020304" pitchFamily="18" charset="0"/>
            </a:endParaRPr>
          </a:p>
        </p:txBody>
      </p:sp>
      <p:sp>
        <p:nvSpPr>
          <p:cNvPr id="175108" name="Rectangle 3"/>
          <p:cNvSpPr>
            <a:spLocks noChangeArrowheads="1"/>
          </p:cNvSpPr>
          <p:nvPr/>
        </p:nvSpPr>
        <p:spPr bwMode="auto">
          <a:xfrm>
            <a:off x="0" y="765175"/>
            <a:ext cx="91440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lgn="ctr" eaLnBrk="1" hangingPunct="1">
              <a:spcBef>
                <a:spcPct val="0"/>
              </a:spcBef>
              <a:buFontTx/>
              <a:buNone/>
            </a:pPr>
            <a:r>
              <a:rPr lang="en-US" altLang="zh-TW" sz="2800" b="1" i="1" u="sng">
                <a:solidFill>
                  <a:srgbClr val="FF0000"/>
                </a:solidFill>
                <a:latin typeface="Georgia" panose="02040502050405020303" pitchFamily="18" charset="0"/>
              </a:rPr>
              <a:t>Electrostatic Potential Due to Elemental Charge</a:t>
            </a:r>
          </a:p>
        </p:txBody>
      </p:sp>
      <p:graphicFrame>
        <p:nvGraphicFramePr>
          <p:cNvPr id="175109" name="Object 6"/>
          <p:cNvGraphicFramePr>
            <a:graphicFrameLocks noChangeAspect="1"/>
          </p:cNvGraphicFramePr>
          <p:nvPr/>
        </p:nvGraphicFramePr>
        <p:xfrm>
          <a:off x="1073150" y="2276475"/>
          <a:ext cx="7031038" cy="3711575"/>
        </p:xfrm>
        <a:graphic>
          <a:graphicData uri="http://schemas.openxmlformats.org/presentationml/2006/ole">
            <mc:AlternateContent xmlns:mc="http://schemas.openxmlformats.org/markup-compatibility/2006">
              <mc:Choice xmlns:v="urn:schemas-microsoft-com:vml" Requires="v">
                <p:oleObj spid="_x0000_s175129" name="方程式" r:id="rId3" imgW="1778000" imgH="939800" progId="Equation.3">
                  <p:embed/>
                </p:oleObj>
              </mc:Choice>
              <mc:Fallback>
                <p:oleObj name="方程式" r:id="rId3" imgW="1778000" imgH="939800" progId="Equation.3">
                  <p:embed/>
                  <p:pic>
                    <p:nvPicPr>
                      <p:cNvPr id="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3150" y="2276475"/>
                        <a:ext cx="7031038" cy="37115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投影片編號版面配置區 8"/>
          <p:cNvSpPr txBox="1">
            <a:spLocks noGrp="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lgn="r" eaLnBrk="1" hangingPunct="1">
              <a:spcBef>
                <a:spcPct val="0"/>
              </a:spcBef>
              <a:buFontTx/>
              <a:buNone/>
            </a:pPr>
            <a:fld id="{5E3ACBCD-B446-41B6-9C56-E901FE46C019}" type="slidenum">
              <a:rPr lang="en-US" altLang="zh-TW" sz="1400"/>
              <a:pPr algn="r" eaLnBrk="1" hangingPunct="1">
                <a:spcBef>
                  <a:spcPct val="0"/>
                </a:spcBef>
                <a:buFontTx/>
                <a:buNone/>
              </a:pPr>
              <a:t>177</a:t>
            </a:fld>
            <a:endParaRPr lang="en-US" altLang="zh-TW" sz="1400"/>
          </a:p>
        </p:txBody>
      </p:sp>
      <p:sp>
        <p:nvSpPr>
          <p:cNvPr id="176131" name="Text Box 2"/>
          <p:cNvSpPr txBox="1">
            <a:spLocks noChangeArrowheads="1"/>
          </p:cNvSpPr>
          <p:nvPr/>
        </p:nvSpPr>
        <p:spPr bwMode="auto">
          <a:xfrm>
            <a:off x="1020763" y="788988"/>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spcBef>
                <a:spcPct val="0"/>
              </a:spcBef>
              <a:buFontTx/>
              <a:buNone/>
            </a:pPr>
            <a:endParaRPr kumimoji="0" lang="en-US" altLang="en-US" sz="2400">
              <a:latin typeface="Times" panose="02020603050405020304" pitchFamily="18" charset="0"/>
            </a:endParaRPr>
          </a:p>
        </p:txBody>
      </p:sp>
      <p:sp>
        <p:nvSpPr>
          <p:cNvPr id="176132" name="Rectangle 3"/>
          <p:cNvSpPr>
            <a:spLocks noChangeArrowheads="1"/>
          </p:cNvSpPr>
          <p:nvPr/>
        </p:nvSpPr>
        <p:spPr bwMode="auto">
          <a:xfrm>
            <a:off x="0" y="476250"/>
            <a:ext cx="91440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lgn="ctr" eaLnBrk="1" hangingPunct="1">
              <a:spcBef>
                <a:spcPct val="0"/>
              </a:spcBef>
              <a:buFontTx/>
              <a:buNone/>
            </a:pPr>
            <a:r>
              <a:rPr lang="en-US" altLang="zh-TW" sz="2800" b="1" i="1" u="sng">
                <a:solidFill>
                  <a:srgbClr val="FF0000"/>
                </a:solidFill>
                <a:latin typeface="Georgia" panose="02040502050405020303" pitchFamily="18" charset="0"/>
              </a:rPr>
              <a:t>Electrostatic Potential</a:t>
            </a:r>
          </a:p>
          <a:p>
            <a:pPr algn="ctr" eaLnBrk="1" hangingPunct="1">
              <a:spcBef>
                <a:spcPct val="0"/>
              </a:spcBef>
              <a:buFontTx/>
              <a:buNone/>
            </a:pPr>
            <a:r>
              <a:rPr lang="en-US" altLang="zh-TW" sz="2800" b="1" i="1" u="sng">
                <a:solidFill>
                  <a:srgbClr val="FF0000"/>
                </a:solidFill>
                <a:latin typeface="Georgia" panose="02040502050405020303" pitchFamily="18" charset="0"/>
              </a:rPr>
              <a:t>Due to Continuous Charge Distribution</a:t>
            </a:r>
          </a:p>
        </p:txBody>
      </p:sp>
      <p:graphicFrame>
        <p:nvGraphicFramePr>
          <p:cNvPr id="176133" name="Object 5"/>
          <p:cNvGraphicFramePr>
            <a:graphicFrameLocks noChangeAspect="1"/>
          </p:cNvGraphicFramePr>
          <p:nvPr/>
        </p:nvGraphicFramePr>
        <p:xfrm>
          <a:off x="611188" y="1557338"/>
          <a:ext cx="7848600" cy="4897437"/>
        </p:xfrm>
        <a:graphic>
          <a:graphicData uri="http://schemas.openxmlformats.org/presentationml/2006/ole">
            <mc:AlternateContent xmlns:mc="http://schemas.openxmlformats.org/markup-compatibility/2006">
              <mc:Choice xmlns:v="urn:schemas-microsoft-com:vml" Requires="v">
                <p:oleObj spid="_x0000_s176153" name="方程式" r:id="rId3" imgW="3175000" imgH="1981200" progId="Equation.3">
                  <p:embed/>
                </p:oleObj>
              </mc:Choice>
              <mc:Fallback>
                <p:oleObj name="方程式" r:id="rId3" imgW="3175000" imgH="1981200" progId="Equation.3">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188" y="1557338"/>
                        <a:ext cx="7848600" cy="4897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投影片編號版面配置區 8"/>
          <p:cNvSpPr txBox="1">
            <a:spLocks noGrp="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lgn="r" eaLnBrk="1" hangingPunct="1">
              <a:spcBef>
                <a:spcPct val="0"/>
              </a:spcBef>
              <a:buFontTx/>
              <a:buNone/>
            </a:pPr>
            <a:fld id="{CBBA5809-1851-4830-BB95-047B9CDF62F5}" type="slidenum">
              <a:rPr lang="en-US" altLang="zh-TW" sz="1400"/>
              <a:pPr algn="r" eaLnBrk="1" hangingPunct="1">
                <a:spcBef>
                  <a:spcPct val="0"/>
                </a:spcBef>
                <a:buFontTx/>
                <a:buNone/>
              </a:pPr>
              <a:t>178</a:t>
            </a:fld>
            <a:endParaRPr lang="en-US" altLang="zh-TW" sz="1400"/>
          </a:p>
        </p:txBody>
      </p:sp>
      <p:sp>
        <p:nvSpPr>
          <p:cNvPr id="177155" name="Text Box 2"/>
          <p:cNvSpPr txBox="1">
            <a:spLocks noChangeArrowheads="1"/>
          </p:cNvSpPr>
          <p:nvPr/>
        </p:nvSpPr>
        <p:spPr bwMode="auto">
          <a:xfrm>
            <a:off x="1020763" y="788988"/>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spcBef>
                <a:spcPct val="0"/>
              </a:spcBef>
              <a:buFontTx/>
              <a:buNone/>
            </a:pPr>
            <a:endParaRPr kumimoji="0" lang="en-US" altLang="en-US" sz="2400">
              <a:latin typeface="Times" panose="02020603050405020304" pitchFamily="18" charset="0"/>
            </a:endParaRPr>
          </a:p>
        </p:txBody>
      </p:sp>
      <p:pic>
        <p:nvPicPr>
          <p:cNvPr id="177156" name="Picture 4" descr="f01-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00563" y="404813"/>
            <a:ext cx="3373437" cy="6192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7157" name="Rectangle 3"/>
          <p:cNvSpPr>
            <a:spLocks noChangeArrowheads="1"/>
          </p:cNvSpPr>
          <p:nvPr/>
        </p:nvSpPr>
        <p:spPr bwMode="auto">
          <a:xfrm>
            <a:off x="323850" y="333375"/>
            <a:ext cx="3203575" cy="6119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lgn="ctr" eaLnBrk="1" hangingPunct="1">
              <a:spcBef>
                <a:spcPct val="0"/>
              </a:spcBef>
              <a:buFontTx/>
              <a:buNone/>
            </a:pPr>
            <a:r>
              <a:rPr lang="en-US" altLang="zh-TW" sz="3000" b="1" i="1" u="sng">
                <a:solidFill>
                  <a:srgbClr val="FF0000"/>
                </a:solidFill>
                <a:latin typeface="Georgia" panose="02040502050405020303" pitchFamily="18" charset="0"/>
              </a:rPr>
              <a:t>Electrostatic</a:t>
            </a:r>
          </a:p>
          <a:p>
            <a:pPr algn="ctr" eaLnBrk="1" hangingPunct="1">
              <a:spcBef>
                <a:spcPct val="0"/>
              </a:spcBef>
              <a:buFontTx/>
              <a:buNone/>
            </a:pPr>
            <a:endParaRPr lang="en-US" altLang="zh-TW" sz="3000" b="1" i="1" u="sng">
              <a:solidFill>
                <a:srgbClr val="FF0000"/>
              </a:solidFill>
              <a:latin typeface="Georgia" panose="02040502050405020303" pitchFamily="18" charset="0"/>
            </a:endParaRPr>
          </a:p>
          <a:p>
            <a:pPr algn="ctr" eaLnBrk="1" hangingPunct="1">
              <a:spcBef>
                <a:spcPct val="0"/>
              </a:spcBef>
              <a:buFontTx/>
              <a:buNone/>
            </a:pPr>
            <a:r>
              <a:rPr lang="en-US" altLang="zh-TW" sz="3000" b="1" i="1" u="sng">
                <a:solidFill>
                  <a:srgbClr val="FF0000"/>
                </a:solidFill>
                <a:latin typeface="Georgia" panose="02040502050405020303" pitchFamily="18" charset="0"/>
              </a:rPr>
              <a:t>Potential</a:t>
            </a:r>
          </a:p>
          <a:p>
            <a:pPr algn="ctr" eaLnBrk="1" hangingPunct="1">
              <a:spcBef>
                <a:spcPct val="0"/>
              </a:spcBef>
              <a:buFontTx/>
              <a:buNone/>
            </a:pPr>
            <a:endParaRPr lang="en-US" altLang="zh-TW" sz="3000" b="1" i="1" u="sng">
              <a:solidFill>
                <a:srgbClr val="FF0000"/>
              </a:solidFill>
              <a:latin typeface="Georgia" panose="02040502050405020303" pitchFamily="18" charset="0"/>
            </a:endParaRPr>
          </a:p>
          <a:p>
            <a:pPr algn="ctr" eaLnBrk="1" hangingPunct="1">
              <a:spcBef>
                <a:spcPct val="0"/>
              </a:spcBef>
              <a:buFontTx/>
              <a:buNone/>
            </a:pPr>
            <a:r>
              <a:rPr lang="en-US" altLang="zh-TW" sz="3000" b="1" i="1" u="sng">
                <a:solidFill>
                  <a:srgbClr val="FF0000"/>
                </a:solidFill>
                <a:latin typeface="Georgia" panose="02040502050405020303" pitchFamily="18" charset="0"/>
              </a:rPr>
              <a:t>Due</a:t>
            </a:r>
          </a:p>
          <a:p>
            <a:pPr algn="ctr" eaLnBrk="1" hangingPunct="1">
              <a:spcBef>
                <a:spcPct val="0"/>
              </a:spcBef>
              <a:buFontTx/>
              <a:buNone/>
            </a:pPr>
            <a:endParaRPr lang="en-US" altLang="zh-TW" sz="3000" b="1" i="1" u="sng">
              <a:solidFill>
                <a:srgbClr val="FF0000"/>
              </a:solidFill>
              <a:latin typeface="Georgia" panose="02040502050405020303" pitchFamily="18" charset="0"/>
            </a:endParaRPr>
          </a:p>
          <a:p>
            <a:pPr algn="ctr" eaLnBrk="1" hangingPunct="1">
              <a:spcBef>
                <a:spcPct val="0"/>
              </a:spcBef>
              <a:buFontTx/>
              <a:buNone/>
            </a:pPr>
            <a:r>
              <a:rPr lang="en-US" altLang="zh-TW" sz="3000" b="1" i="1" u="sng">
                <a:solidFill>
                  <a:srgbClr val="FF0000"/>
                </a:solidFill>
                <a:latin typeface="Georgia" panose="02040502050405020303" pitchFamily="18" charset="0"/>
              </a:rPr>
              <a:t>to</a:t>
            </a:r>
          </a:p>
          <a:p>
            <a:pPr algn="ctr" eaLnBrk="1" hangingPunct="1">
              <a:spcBef>
                <a:spcPct val="0"/>
              </a:spcBef>
              <a:buFontTx/>
              <a:buNone/>
            </a:pPr>
            <a:endParaRPr lang="en-US" altLang="zh-TW" sz="3000" b="1" i="1" u="sng">
              <a:solidFill>
                <a:srgbClr val="FF0000"/>
              </a:solidFill>
              <a:latin typeface="Georgia" panose="02040502050405020303" pitchFamily="18" charset="0"/>
            </a:endParaRPr>
          </a:p>
          <a:p>
            <a:pPr algn="ctr" eaLnBrk="1" hangingPunct="1">
              <a:spcBef>
                <a:spcPct val="0"/>
              </a:spcBef>
              <a:buFontTx/>
              <a:buNone/>
            </a:pPr>
            <a:r>
              <a:rPr lang="en-US" altLang="zh-TW" sz="3000" b="1" i="1" u="sng">
                <a:solidFill>
                  <a:srgbClr val="FF0000"/>
                </a:solidFill>
                <a:latin typeface="Georgia" panose="02040502050405020303" pitchFamily="18" charset="0"/>
              </a:rPr>
              <a:t>Charged</a:t>
            </a:r>
          </a:p>
          <a:p>
            <a:pPr algn="ctr" eaLnBrk="1" hangingPunct="1">
              <a:spcBef>
                <a:spcPct val="0"/>
              </a:spcBef>
              <a:buFontTx/>
              <a:buNone/>
            </a:pPr>
            <a:endParaRPr lang="en-US" altLang="zh-TW" sz="3000" b="1" i="1" u="sng">
              <a:solidFill>
                <a:srgbClr val="FF0000"/>
              </a:solidFill>
              <a:latin typeface="Georgia" panose="02040502050405020303" pitchFamily="18" charset="0"/>
            </a:endParaRPr>
          </a:p>
          <a:p>
            <a:pPr algn="ctr" eaLnBrk="1" hangingPunct="1">
              <a:spcBef>
                <a:spcPct val="0"/>
              </a:spcBef>
              <a:buFontTx/>
              <a:buNone/>
            </a:pPr>
            <a:r>
              <a:rPr lang="en-US" altLang="zh-TW" sz="3000" b="1" i="1" u="sng">
                <a:solidFill>
                  <a:srgbClr val="FF0000"/>
                </a:solidFill>
                <a:latin typeface="Georgia" panose="02040502050405020303" pitchFamily="18" charset="0"/>
              </a:rPr>
              <a:t>Ring</a:t>
            </a:r>
          </a:p>
        </p:txBody>
      </p:sp>
    </p:spTree>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投影片編號版面配置區 8"/>
          <p:cNvSpPr txBox="1">
            <a:spLocks noGrp="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lgn="r" eaLnBrk="1" hangingPunct="1">
              <a:spcBef>
                <a:spcPct val="0"/>
              </a:spcBef>
              <a:buFontTx/>
              <a:buNone/>
            </a:pPr>
            <a:fld id="{5525BF52-74E8-4000-A12B-FAB9DC6B92FA}" type="slidenum">
              <a:rPr lang="en-US" altLang="zh-TW" sz="1400"/>
              <a:pPr algn="r" eaLnBrk="1" hangingPunct="1">
                <a:spcBef>
                  <a:spcPct val="0"/>
                </a:spcBef>
                <a:buFontTx/>
                <a:buNone/>
              </a:pPr>
              <a:t>179</a:t>
            </a:fld>
            <a:endParaRPr lang="en-US" altLang="zh-TW" sz="1400"/>
          </a:p>
        </p:txBody>
      </p:sp>
      <p:sp>
        <p:nvSpPr>
          <p:cNvPr id="178179" name="Text Box 2"/>
          <p:cNvSpPr txBox="1">
            <a:spLocks noChangeArrowheads="1"/>
          </p:cNvSpPr>
          <p:nvPr/>
        </p:nvSpPr>
        <p:spPr bwMode="auto">
          <a:xfrm>
            <a:off x="1020763" y="788988"/>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spcBef>
                <a:spcPct val="0"/>
              </a:spcBef>
              <a:buFontTx/>
              <a:buNone/>
            </a:pPr>
            <a:endParaRPr kumimoji="0" lang="en-US" altLang="en-US" sz="2400">
              <a:latin typeface="Times" panose="02020603050405020304" pitchFamily="18" charset="0"/>
            </a:endParaRPr>
          </a:p>
        </p:txBody>
      </p:sp>
      <p:sp>
        <p:nvSpPr>
          <p:cNvPr id="178180" name="Rectangle 3"/>
          <p:cNvSpPr>
            <a:spLocks noChangeArrowheads="1"/>
          </p:cNvSpPr>
          <p:nvPr/>
        </p:nvSpPr>
        <p:spPr bwMode="auto">
          <a:xfrm>
            <a:off x="0" y="260350"/>
            <a:ext cx="91440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lgn="ctr" eaLnBrk="1" hangingPunct="1">
              <a:spcBef>
                <a:spcPct val="0"/>
              </a:spcBef>
              <a:buFontTx/>
              <a:buNone/>
            </a:pPr>
            <a:r>
              <a:rPr lang="en-US" altLang="zh-TW" sz="3000" b="1" i="1" u="sng">
                <a:solidFill>
                  <a:srgbClr val="FF0000"/>
                </a:solidFill>
                <a:latin typeface="Georgia" panose="02040502050405020303" pitchFamily="18" charset="0"/>
              </a:rPr>
              <a:t>Electrostatic Potential Due to Charged Ring</a:t>
            </a:r>
          </a:p>
        </p:txBody>
      </p:sp>
      <p:graphicFrame>
        <p:nvGraphicFramePr>
          <p:cNvPr id="178181" name="Object 5"/>
          <p:cNvGraphicFramePr>
            <a:graphicFrameLocks noChangeAspect="1"/>
          </p:cNvGraphicFramePr>
          <p:nvPr/>
        </p:nvGraphicFramePr>
        <p:xfrm>
          <a:off x="179388" y="944563"/>
          <a:ext cx="8785225" cy="5764212"/>
        </p:xfrm>
        <a:graphic>
          <a:graphicData uri="http://schemas.openxmlformats.org/presentationml/2006/ole">
            <mc:AlternateContent xmlns:mc="http://schemas.openxmlformats.org/markup-compatibility/2006">
              <mc:Choice xmlns:v="urn:schemas-microsoft-com:vml" Requires="v">
                <p:oleObj spid="_x0000_s178201" name="方程式" r:id="rId3" imgW="4406900" imgH="2616200" progId="Equation.3">
                  <p:embed/>
                </p:oleObj>
              </mc:Choice>
              <mc:Fallback>
                <p:oleObj name="方程式" r:id="rId3" imgW="4406900" imgH="2616200" progId="Equation.3">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9388" y="944563"/>
                        <a:ext cx="8785225" cy="5764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投影片編號版面配置區 3"/>
          <p:cNvSpPr txBox="1">
            <a:spLocks noGrp="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lgn="r" eaLnBrk="1" hangingPunct="1">
              <a:spcBef>
                <a:spcPct val="0"/>
              </a:spcBef>
              <a:buFontTx/>
              <a:buNone/>
            </a:pPr>
            <a:fld id="{601A2C2F-7A8F-4A16-99BA-F883AA5FFF14}" type="slidenum">
              <a:rPr lang="en-US" altLang="zh-TW" sz="1400"/>
              <a:pPr algn="r" eaLnBrk="1" hangingPunct="1">
                <a:spcBef>
                  <a:spcPct val="0"/>
                </a:spcBef>
                <a:buFontTx/>
                <a:buNone/>
              </a:pPr>
              <a:t>18</a:t>
            </a:fld>
            <a:endParaRPr lang="en-US" altLang="zh-TW" sz="1400"/>
          </a:p>
        </p:txBody>
      </p:sp>
      <p:sp>
        <p:nvSpPr>
          <p:cNvPr id="20483" name="投影片編號版面配置區 5"/>
          <p:cNvSpPr txBox="1">
            <a:spLocks noGrp="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lgn="r" eaLnBrk="1" hangingPunct="1">
              <a:spcBef>
                <a:spcPct val="0"/>
              </a:spcBef>
              <a:buFontTx/>
              <a:buNone/>
            </a:pPr>
            <a:fld id="{3D721A01-9BB0-4DCF-AFCF-CB0CB4ED4CE8}" type="slidenum">
              <a:rPr lang="en-US" altLang="zh-TW" sz="1400"/>
              <a:pPr algn="r" eaLnBrk="1" hangingPunct="1">
                <a:spcBef>
                  <a:spcPct val="0"/>
                </a:spcBef>
                <a:buFontTx/>
                <a:buNone/>
              </a:pPr>
              <a:t>18</a:t>
            </a:fld>
            <a:endParaRPr lang="en-US" altLang="zh-TW" sz="1400"/>
          </a:p>
        </p:txBody>
      </p:sp>
      <p:sp>
        <p:nvSpPr>
          <p:cNvPr id="20484" name="Rectangle 2"/>
          <p:cNvSpPr>
            <a:spLocks noGrp="1" noChangeArrowheads="1"/>
          </p:cNvSpPr>
          <p:nvPr>
            <p:ph type="ctrTitle" idx="4294967295"/>
          </p:nvPr>
        </p:nvSpPr>
        <p:spPr>
          <a:xfrm>
            <a:off x="395288" y="404813"/>
            <a:ext cx="8245475" cy="504825"/>
          </a:xfrm>
        </p:spPr>
        <p:txBody>
          <a:bodyPr/>
          <a:lstStyle/>
          <a:p>
            <a:pPr eaLnBrk="1" hangingPunct="1"/>
            <a:r>
              <a:rPr lang="en-US" altLang="zh-TW" sz="4000" b="1" i="1" u="sng" smtClean="0">
                <a:solidFill>
                  <a:srgbClr val="FF0000"/>
                </a:solidFill>
                <a:latin typeface="Georgia" panose="02040502050405020303" pitchFamily="18" charset="0"/>
              </a:rPr>
              <a:t> </a:t>
            </a:r>
          </a:p>
        </p:txBody>
      </p:sp>
      <p:graphicFrame>
        <p:nvGraphicFramePr>
          <p:cNvPr id="20485" name="Object 5"/>
          <p:cNvGraphicFramePr>
            <a:graphicFrameLocks noChangeAspect="1"/>
          </p:cNvGraphicFramePr>
          <p:nvPr/>
        </p:nvGraphicFramePr>
        <p:xfrm>
          <a:off x="395288" y="836613"/>
          <a:ext cx="8280400" cy="5184775"/>
        </p:xfrm>
        <a:graphic>
          <a:graphicData uri="http://schemas.openxmlformats.org/presentationml/2006/ole">
            <mc:AlternateContent xmlns:mc="http://schemas.openxmlformats.org/markup-compatibility/2006">
              <mc:Choice xmlns:v="urn:schemas-microsoft-com:vml" Requires="v">
                <p:oleObj spid="_x0000_s20505" name="方程式" r:id="rId3" imgW="2921000" imgH="1828800" progId="Equation.3">
                  <p:embed/>
                </p:oleObj>
              </mc:Choice>
              <mc:Fallback>
                <p:oleObj name="方程式" r:id="rId3" imgW="2921000" imgH="1828800" progId="Equation.3">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5288" y="836613"/>
                        <a:ext cx="8280400" cy="5184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投影片編號版面配置區 8"/>
          <p:cNvSpPr txBox="1">
            <a:spLocks noGrp="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lgn="r" eaLnBrk="1" hangingPunct="1">
              <a:spcBef>
                <a:spcPct val="0"/>
              </a:spcBef>
              <a:buFontTx/>
              <a:buNone/>
            </a:pPr>
            <a:fld id="{50D82DC3-2872-438B-AAF6-A2376FAA2CEB}" type="slidenum">
              <a:rPr lang="en-US" altLang="zh-TW" sz="1400"/>
              <a:pPr algn="r" eaLnBrk="1" hangingPunct="1">
                <a:spcBef>
                  <a:spcPct val="0"/>
                </a:spcBef>
                <a:buFontTx/>
                <a:buNone/>
              </a:pPr>
              <a:t>180</a:t>
            </a:fld>
            <a:endParaRPr lang="en-US" altLang="zh-TW" sz="1400"/>
          </a:p>
        </p:txBody>
      </p:sp>
      <p:sp>
        <p:nvSpPr>
          <p:cNvPr id="179203" name="Text Box 2"/>
          <p:cNvSpPr txBox="1">
            <a:spLocks noChangeArrowheads="1"/>
          </p:cNvSpPr>
          <p:nvPr/>
        </p:nvSpPr>
        <p:spPr bwMode="auto">
          <a:xfrm>
            <a:off x="1020763" y="788988"/>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spcBef>
                <a:spcPct val="0"/>
              </a:spcBef>
              <a:buFontTx/>
              <a:buNone/>
            </a:pPr>
            <a:endParaRPr kumimoji="0" lang="en-US" altLang="en-US" sz="2400">
              <a:latin typeface="Times" panose="02020603050405020304" pitchFamily="18" charset="0"/>
            </a:endParaRPr>
          </a:p>
        </p:txBody>
      </p:sp>
      <p:sp>
        <p:nvSpPr>
          <p:cNvPr id="179204" name="Rectangle 3"/>
          <p:cNvSpPr>
            <a:spLocks noChangeArrowheads="1"/>
          </p:cNvSpPr>
          <p:nvPr/>
        </p:nvSpPr>
        <p:spPr bwMode="auto">
          <a:xfrm>
            <a:off x="323850" y="333375"/>
            <a:ext cx="8424863"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lgn="ctr" eaLnBrk="1" hangingPunct="1">
              <a:spcBef>
                <a:spcPct val="0"/>
              </a:spcBef>
              <a:buFontTx/>
              <a:buNone/>
            </a:pPr>
            <a:r>
              <a:rPr lang="en-US" altLang="zh-TW" sz="3600" b="1" i="1" u="sng">
                <a:solidFill>
                  <a:srgbClr val="FF0000"/>
                </a:solidFill>
                <a:latin typeface="Georgia" panose="02040502050405020303" pitchFamily="18" charset="0"/>
              </a:rPr>
              <a:t>Kirchhoff’s Voltage Law</a:t>
            </a:r>
          </a:p>
        </p:txBody>
      </p:sp>
      <p:graphicFrame>
        <p:nvGraphicFramePr>
          <p:cNvPr id="179205" name="Object 6"/>
          <p:cNvGraphicFramePr>
            <a:graphicFrameLocks noChangeAspect="1"/>
          </p:cNvGraphicFramePr>
          <p:nvPr/>
        </p:nvGraphicFramePr>
        <p:xfrm>
          <a:off x="250825" y="1049338"/>
          <a:ext cx="8569325" cy="5773737"/>
        </p:xfrm>
        <a:graphic>
          <a:graphicData uri="http://schemas.openxmlformats.org/presentationml/2006/ole">
            <mc:AlternateContent xmlns:mc="http://schemas.openxmlformats.org/markup-compatibility/2006">
              <mc:Choice xmlns:v="urn:schemas-microsoft-com:vml" Requires="v">
                <p:oleObj spid="_x0000_s179225" name="方程式" r:id="rId3" imgW="3352800" imgH="2260600" progId="Equation.3">
                  <p:embed/>
                </p:oleObj>
              </mc:Choice>
              <mc:Fallback>
                <p:oleObj name="方程式" r:id="rId3" imgW="3352800" imgH="2260600" progId="Equation.3">
                  <p:embed/>
                  <p:pic>
                    <p:nvPicPr>
                      <p:cNvPr id="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0825" y="1049338"/>
                        <a:ext cx="8569325" cy="57737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投影片編號版面配置區 8"/>
          <p:cNvSpPr txBox="1">
            <a:spLocks noGrp="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lgn="r" eaLnBrk="1" hangingPunct="1">
              <a:spcBef>
                <a:spcPct val="0"/>
              </a:spcBef>
              <a:buFontTx/>
              <a:buNone/>
            </a:pPr>
            <a:fld id="{984D4764-CCE3-4669-9ABC-04BBE9BDA5D4}" type="slidenum">
              <a:rPr lang="en-US" altLang="zh-TW" sz="1400"/>
              <a:pPr algn="r" eaLnBrk="1" hangingPunct="1">
                <a:spcBef>
                  <a:spcPct val="0"/>
                </a:spcBef>
                <a:buFontTx/>
                <a:buNone/>
              </a:pPr>
              <a:t>181</a:t>
            </a:fld>
            <a:endParaRPr lang="en-US" altLang="zh-TW" sz="1400"/>
          </a:p>
        </p:txBody>
      </p:sp>
      <p:sp>
        <p:nvSpPr>
          <p:cNvPr id="180227" name="Text Box 2"/>
          <p:cNvSpPr txBox="1">
            <a:spLocks noChangeArrowheads="1"/>
          </p:cNvSpPr>
          <p:nvPr/>
        </p:nvSpPr>
        <p:spPr bwMode="auto">
          <a:xfrm>
            <a:off x="1020763" y="788988"/>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spcBef>
                <a:spcPct val="0"/>
              </a:spcBef>
              <a:buFontTx/>
              <a:buNone/>
            </a:pPr>
            <a:endParaRPr kumimoji="0" lang="en-US" altLang="en-US" sz="2400">
              <a:latin typeface="Times" panose="02020603050405020304" pitchFamily="18" charset="0"/>
            </a:endParaRPr>
          </a:p>
        </p:txBody>
      </p:sp>
      <p:sp>
        <p:nvSpPr>
          <p:cNvPr id="180228" name="Rectangle 3"/>
          <p:cNvSpPr>
            <a:spLocks noChangeArrowheads="1"/>
          </p:cNvSpPr>
          <p:nvPr/>
        </p:nvSpPr>
        <p:spPr bwMode="auto">
          <a:xfrm>
            <a:off x="323850" y="333375"/>
            <a:ext cx="8424863"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lgn="ctr" eaLnBrk="1" hangingPunct="1">
              <a:spcBef>
                <a:spcPct val="0"/>
              </a:spcBef>
              <a:buFontTx/>
              <a:buNone/>
            </a:pPr>
            <a:r>
              <a:rPr lang="en-US" altLang="zh-TW" sz="3600" b="1" i="1" u="sng">
                <a:solidFill>
                  <a:srgbClr val="FF0000"/>
                </a:solidFill>
                <a:latin typeface="Georgia" panose="02040502050405020303" pitchFamily="18" charset="0"/>
              </a:rPr>
              <a:t>Relationship Between E and V</a:t>
            </a:r>
          </a:p>
        </p:txBody>
      </p:sp>
      <p:graphicFrame>
        <p:nvGraphicFramePr>
          <p:cNvPr id="180229" name="Object 5"/>
          <p:cNvGraphicFramePr>
            <a:graphicFrameLocks noChangeAspect="1"/>
          </p:cNvGraphicFramePr>
          <p:nvPr/>
        </p:nvGraphicFramePr>
        <p:xfrm>
          <a:off x="179388" y="1276350"/>
          <a:ext cx="8713787" cy="5027613"/>
        </p:xfrm>
        <a:graphic>
          <a:graphicData uri="http://schemas.openxmlformats.org/presentationml/2006/ole">
            <mc:AlternateContent xmlns:mc="http://schemas.openxmlformats.org/markup-compatibility/2006">
              <mc:Choice xmlns:v="urn:schemas-microsoft-com:vml" Requires="v">
                <p:oleObj spid="_x0000_s180249" name="方程式" r:id="rId3" imgW="4546600" imgH="2565400" progId="Equation.3">
                  <p:embed/>
                </p:oleObj>
              </mc:Choice>
              <mc:Fallback>
                <p:oleObj name="方程式" r:id="rId3" imgW="4546600" imgH="2565400" progId="Equation.3">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9388" y="1276350"/>
                        <a:ext cx="8713787" cy="5027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投影片編號版面配置區 8"/>
          <p:cNvSpPr txBox="1">
            <a:spLocks noGrp="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lgn="r" eaLnBrk="1" hangingPunct="1">
              <a:spcBef>
                <a:spcPct val="0"/>
              </a:spcBef>
              <a:buFontTx/>
              <a:buNone/>
            </a:pPr>
            <a:fld id="{285BC0FB-3A0F-493D-AA07-464344B52169}" type="slidenum">
              <a:rPr lang="en-US" altLang="zh-TW" sz="1400"/>
              <a:pPr algn="r" eaLnBrk="1" hangingPunct="1">
                <a:spcBef>
                  <a:spcPct val="0"/>
                </a:spcBef>
                <a:buFontTx/>
                <a:buNone/>
              </a:pPr>
              <a:t>182</a:t>
            </a:fld>
            <a:endParaRPr lang="en-US" altLang="zh-TW" sz="1400"/>
          </a:p>
        </p:txBody>
      </p:sp>
      <p:sp>
        <p:nvSpPr>
          <p:cNvPr id="181251" name="Text Box 2"/>
          <p:cNvSpPr txBox="1">
            <a:spLocks noChangeArrowheads="1"/>
          </p:cNvSpPr>
          <p:nvPr/>
        </p:nvSpPr>
        <p:spPr bwMode="auto">
          <a:xfrm>
            <a:off x="1020763" y="788988"/>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spcBef>
                <a:spcPct val="0"/>
              </a:spcBef>
              <a:buFontTx/>
              <a:buNone/>
            </a:pPr>
            <a:endParaRPr kumimoji="0" lang="en-US" altLang="en-US" sz="2400">
              <a:latin typeface="Times" panose="02020603050405020304" pitchFamily="18" charset="0"/>
            </a:endParaRPr>
          </a:p>
        </p:txBody>
      </p:sp>
      <p:pic>
        <p:nvPicPr>
          <p:cNvPr id="181252" name="Picture 4" descr="f01-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00563" y="404813"/>
            <a:ext cx="3373437" cy="6192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1253" name="Rectangle 3"/>
          <p:cNvSpPr>
            <a:spLocks noChangeArrowheads="1"/>
          </p:cNvSpPr>
          <p:nvPr/>
        </p:nvSpPr>
        <p:spPr bwMode="auto">
          <a:xfrm>
            <a:off x="323850" y="333375"/>
            <a:ext cx="3203575" cy="6119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lgn="ctr" eaLnBrk="1" hangingPunct="1">
              <a:spcBef>
                <a:spcPct val="0"/>
              </a:spcBef>
              <a:buFontTx/>
              <a:buNone/>
            </a:pPr>
            <a:r>
              <a:rPr lang="en-US" altLang="zh-TW" sz="3000" b="1" i="1" u="sng">
                <a:solidFill>
                  <a:srgbClr val="FF0000"/>
                </a:solidFill>
                <a:latin typeface="Georgia" panose="02040502050405020303" pitchFamily="18" charset="0"/>
              </a:rPr>
              <a:t>Electrical</a:t>
            </a:r>
          </a:p>
          <a:p>
            <a:pPr algn="ctr" eaLnBrk="1" hangingPunct="1">
              <a:spcBef>
                <a:spcPct val="0"/>
              </a:spcBef>
              <a:buFontTx/>
              <a:buNone/>
            </a:pPr>
            <a:endParaRPr lang="en-US" altLang="zh-TW" sz="2000" b="1" i="1" u="sng">
              <a:solidFill>
                <a:srgbClr val="FF0000"/>
              </a:solidFill>
              <a:latin typeface="Georgia" panose="02040502050405020303" pitchFamily="18" charset="0"/>
            </a:endParaRPr>
          </a:p>
          <a:p>
            <a:pPr algn="ctr" eaLnBrk="1" hangingPunct="1">
              <a:spcBef>
                <a:spcPct val="0"/>
              </a:spcBef>
              <a:buFontTx/>
              <a:buNone/>
            </a:pPr>
            <a:r>
              <a:rPr lang="en-US" altLang="zh-TW" sz="3000" b="1" i="1" u="sng">
                <a:solidFill>
                  <a:srgbClr val="FF0000"/>
                </a:solidFill>
                <a:latin typeface="Georgia" panose="02040502050405020303" pitchFamily="18" charset="0"/>
              </a:rPr>
              <a:t>Field</a:t>
            </a:r>
          </a:p>
          <a:p>
            <a:pPr algn="ctr" eaLnBrk="1" hangingPunct="1">
              <a:spcBef>
                <a:spcPct val="0"/>
              </a:spcBef>
              <a:buFontTx/>
              <a:buNone/>
            </a:pPr>
            <a:endParaRPr lang="en-US" altLang="zh-TW" sz="2000" b="1" i="1" u="sng">
              <a:solidFill>
                <a:srgbClr val="FF0000"/>
              </a:solidFill>
              <a:latin typeface="Georgia" panose="02040502050405020303" pitchFamily="18" charset="0"/>
            </a:endParaRPr>
          </a:p>
          <a:p>
            <a:pPr algn="ctr" eaLnBrk="1" hangingPunct="1">
              <a:spcBef>
                <a:spcPct val="0"/>
              </a:spcBef>
              <a:buFontTx/>
              <a:buNone/>
            </a:pPr>
            <a:r>
              <a:rPr lang="en-US" altLang="zh-TW" sz="3000" b="1" i="1" u="sng">
                <a:solidFill>
                  <a:srgbClr val="FF0000"/>
                </a:solidFill>
                <a:latin typeface="Georgia" panose="02040502050405020303" pitchFamily="18" charset="0"/>
              </a:rPr>
              <a:t>Intensity</a:t>
            </a:r>
          </a:p>
          <a:p>
            <a:pPr algn="ctr" eaLnBrk="1" hangingPunct="1">
              <a:spcBef>
                <a:spcPct val="0"/>
              </a:spcBef>
              <a:buFontTx/>
              <a:buNone/>
            </a:pPr>
            <a:endParaRPr lang="en-US" altLang="zh-TW" sz="2000" b="1" i="1" u="sng">
              <a:solidFill>
                <a:srgbClr val="FF0000"/>
              </a:solidFill>
              <a:latin typeface="Georgia" panose="02040502050405020303" pitchFamily="18" charset="0"/>
            </a:endParaRPr>
          </a:p>
          <a:p>
            <a:pPr algn="ctr" eaLnBrk="1" hangingPunct="1">
              <a:spcBef>
                <a:spcPct val="0"/>
              </a:spcBef>
              <a:buFontTx/>
              <a:buNone/>
            </a:pPr>
            <a:r>
              <a:rPr lang="en-US" altLang="zh-TW" sz="3000" b="1" i="1" u="sng">
                <a:solidFill>
                  <a:srgbClr val="FF0000"/>
                </a:solidFill>
                <a:latin typeface="Georgia" panose="02040502050405020303" pitchFamily="18" charset="0"/>
              </a:rPr>
              <a:t>Vector</a:t>
            </a:r>
          </a:p>
          <a:p>
            <a:pPr algn="ctr" eaLnBrk="1" hangingPunct="1">
              <a:spcBef>
                <a:spcPct val="0"/>
              </a:spcBef>
              <a:buFontTx/>
              <a:buNone/>
            </a:pPr>
            <a:endParaRPr lang="en-US" altLang="zh-TW" sz="2000" b="1" i="1" u="sng">
              <a:solidFill>
                <a:srgbClr val="FF0000"/>
              </a:solidFill>
              <a:latin typeface="Georgia" panose="02040502050405020303" pitchFamily="18" charset="0"/>
            </a:endParaRPr>
          </a:p>
          <a:p>
            <a:pPr algn="ctr" eaLnBrk="1" hangingPunct="1">
              <a:spcBef>
                <a:spcPct val="0"/>
              </a:spcBef>
              <a:buFontTx/>
              <a:buNone/>
            </a:pPr>
            <a:r>
              <a:rPr lang="en-US" altLang="zh-TW" sz="3000" b="1" i="1" u="sng">
                <a:solidFill>
                  <a:srgbClr val="FF0000"/>
                </a:solidFill>
                <a:latin typeface="Georgia" panose="02040502050405020303" pitchFamily="18" charset="0"/>
              </a:rPr>
              <a:t>Due</a:t>
            </a:r>
          </a:p>
          <a:p>
            <a:pPr algn="ctr" eaLnBrk="1" hangingPunct="1">
              <a:spcBef>
                <a:spcPct val="0"/>
              </a:spcBef>
              <a:buFontTx/>
              <a:buNone/>
            </a:pPr>
            <a:endParaRPr lang="en-US" altLang="zh-TW" sz="2000" b="1" i="1" u="sng">
              <a:solidFill>
                <a:srgbClr val="FF0000"/>
              </a:solidFill>
              <a:latin typeface="Georgia" panose="02040502050405020303" pitchFamily="18" charset="0"/>
            </a:endParaRPr>
          </a:p>
          <a:p>
            <a:pPr algn="ctr" eaLnBrk="1" hangingPunct="1">
              <a:spcBef>
                <a:spcPct val="0"/>
              </a:spcBef>
              <a:buFontTx/>
              <a:buNone/>
            </a:pPr>
            <a:r>
              <a:rPr lang="en-US" altLang="zh-TW" sz="3000" b="1" i="1" u="sng">
                <a:solidFill>
                  <a:srgbClr val="FF0000"/>
                </a:solidFill>
                <a:latin typeface="Georgia" panose="02040502050405020303" pitchFamily="18" charset="0"/>
              </a:rPr>
              <a:t>to</a:t>
            </a:r>
          </a:p>
          <a:p>
            <a:pPr algn="ctr" eaLnBrk="1" hangingPunct="1">
              <a:spcBef>
                <a:spcPct val="0"/>
              </a:spcBef>
              <a:buFontTx/>
              <a:buNone/>
            </a:pPr>
            <a:endParaRPr lang="en-US" altLang="zh-TW" sz="2000" b="1" i="1" u="sng">
              <a:solidFill>
                <a:srgbClr val="FF0000"/>
              </a:solidFill>
              <a:latin typeface="Georgia" panose="02040502050405020303" pitchFamily="18" charset="0"/>
            </a:endParaRPr>
          </a:p>
          <a:p>
            <a:pPr algn="ctr" eaLnBrk="1" hangingPunct="1">
              <a:spcBef>
                <a:spcPct val="0"/>
              </a:spcBef>
              <a:buFontTx/>
              <a:buNone/>
            </a:pPr>
            <a:r>
              <a:rPr lang="en-US" altLang="zh-TW" sz="3000" b="1" i="1" u="sng">
                <a:solidFill>
                  <a:srgbClr val="FF0000"/>
                </a:solidFill>
                <a:latin typeface="Georgia" panose="02040502050405020303" pitchFamily="18" charset="0"/>
              </a:rPr>
              <a:t>Charged</a:t>
            </a:r>
          </a:p>
          <a:p>
            <a:pPr algn="ctr" eaLnBrk="1" hangingPunct="1">
              <a:spcBef>
                <a:spcPct val="0"/>
              </a:spcBef>
              <a:buFontTx/>
              <a:buNone/>
            </a:pPr>
            <a:endParaRPr lang="en-US" altLang="zh-TW" sz="2000" b="1" i="1" u="sng">
              <a:solidFill>
                <a:srgbClr val="FF0000"/>
              </a:solidFill>
              <a:latin typeface="Georgia" panose="02040502050405020303" pitchFamily="18" charset="0"/>
            </a:endParaRPr>
          </a:p>
          <a:p>
            <a:pPr algn="ctr" eaLnBrk="1" hangingPunct="1">
              <a:spcBef>
                <a:spcPct val="0"/>
              </a:spcBef>
              <a:buFontTx/>
              <a:buNone/>
            </a:pPr>
            <a:r>
              <a:rPr lang="en-US" altLang="zh-TW" sz="3000" b="1" i="1" u="sng">
                <a:solidFill>
                  <a:srgbClr val="FF0000"/>
                </a:solidFill>
                <a:latin typeface="Georgia" panose="02040502050405020303" pitchFamily="18" charset="0"/>
              </a:rPr>
              <a:t>Ring</a:t>
            </a:r>
          </a:p>
        </p:txBody>
      </p:sp>
    </p:spTree>
  </p:cSld>
  <p:clrMapOvr>
    <a:masterClrMapping/>
  </p:clrMapOvr>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投影片編號版面配置區 8"/>
          <p:cNvSpPr txBox="1">
            <a:spLocks noGrp="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lgn="r" eaLnBrk="1" hangingPunct="1">
              <a:spcBef>
                <a:spcPct val="0"/>
              </a:spcBef>
              <a:buFontTx/>
              <a:buNone/>
            </a:pPr>
            <a:fld id="{0096AACA-8FCA-4779-B4E9-343CE2CAEF46}" type="slidenum">
              <a:rPr lang="en-US" altLang="zh-TW" sz="1400"/>
              <a:pPr algn="r" eaLnBrk="1" hangingPunct="1">
                <a:spcBef>
                  <a:spcPct val="0"/>
                </a:spcBef>
                <a:buFontTx/>
                <a:buNone/>
              </a:pPr>
              <a:t>183</a:t>
            </a:fld>
            <a:endParaRPr lang="en-US" altLang="zh-TW" sz="1400"/>
          </a:p>
        </p:txBody>
      </p:sp>
      <p:sp>
        <p:nvSpPr>
          <p:cNvPr id="182275" name="Text Box 2"/>
          <p:cNvSpPr txBox="1">
            <a:spLocks noChangeArrowheads="1"/>
          </p:cNvSpPr>
          <p:nvPr/>
        </p:nvSpPr>
        <p:spPr bwMode="auto">
          <a:xfrm>
            <a:off x="1020763" y="788988"/>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spcBef>
                <a:spcPct val="0"/>
              </a:spcBef>
              <a:buFontTx/>
              <a:buNone/>
            </a:pPr>
            <a:endParaRPr kumimoji="0" lang="en-US" altLang="en-US" sz="2400">
              <a:latin typeface="Times" panose="02020603050405020304" pitchFamily="18" charset="0"/>
            </a:endParaRPr>
          </a:p>
        </p:txBody>
      </p:sp>
      <p:sp>
        <p:nvSpPr>
          <p:cNvPr id="182276" name="Rectangle 3"/>
          <p:cNvSpPr>
            <a:spLocks noChangeArrowheads="1"/>
          </p:cNvSpPr>
          <p:nvPr/>
        </p:nvSpPr>
        <p:spPr bwMode="auto">
          <a:xfrm>
            <a:off x="0" y="260350"/>
            <a:ext cx="91440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lgn="ctr" eaLnBrk="1" hangingPunct="1">
              <a:spcBef>
                <a:spcPct val="0"/>
              </a:spcBef>
              <a:buFontTx/>
              <a:buNone/>
            </a:pPr>
            <a:r>
              <a:rPr lang="en-US" altLang="zh-TW" sz="3000" b="1" i="1" u="sng">
                <a:solidFill>
                  <a:srgbClr val="FF0000"/>
                </a:solidFill>
                <a:latin typeface="Georgia" panose="02040502050405020303" pitchFamily="18" charset="0"/>
              </a:rPr>
              <a:t>Electric Field Intensity Due to Charged Ring</a:t>
            </a:r>
          </a:p>
        </p:txBody>
      </p:sp>
      <p:graphicFrame>
        <p:nvGraphicFramePr>
          <p:cNvPr id="182277" name="Object 5"/>
          <p:cNvGraphicFramePr>
            <a:graphicFrameLocks noChangeAspect="1"/>
          </p:cNvGraphicFramePr>
          <p:nvPr/>
        </p:nvGraphicFramePr>
        <p:xfrm>
          <a:off x="179388" y="908050"/>
          <a:ext cx="8642350" cy="5764213"/>
        </p:xfrm>
        <a:graphic>
          <a:graphicData uri="http://schemas.openxmlformats.org/presentationml/2006/ole">
            <mc:AlternateContent xmlns:mc="http://schemas.openxmlformats.org/markup-compatibility/2006">
              <mc:Choice xmlns:v="urn:schemas-microsoft-com:vml" Requires="v">
                <p:oleObj spid="_x0000_s182297" name="方程式" r:id="rId3" imgW="4406900" imgH="2616200" progId="Equation.3">
                  <p:embed/>
                </p:oleObj>
              </mc:Choice>
              <mc:Fallback>
                <p:oleObj name="方程式" r:id="rId3" imgW="4406900" imgH="2616200" progId="Equation.3">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9388" y="908050"/>
                        <a:ext cx="8642350" cy="57642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投影片編號版面配置區 8"/>
          <p:cNvSpPr txBox="1">
            <a:spLocks noGrp="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lgn="r" eaLnBrk="1" hangingPunct="1">
              <a:spcBef>
                <a:spcPct val="0"/>
              </a:spcBef>
              <a:buFontTx/>
              <a:buNone/>
            </a:pPr>
            <a:fld id="{1D967ADF-3680-4FBD-8458-84974C893888}" type="slidenum">
              <a:rPr lang="en-US" altLang="zh-TW" sz="1400"/>
              <a:pPr algn="r" eaLnBrk="1" hangingPunct="1">
                <a:spcBef>
                  <a:spcPct val="0"/>
                </a:spcBef>
                <a:buFontTx/>
                <a:buNone/>
              </a:pPr>
              <a:t>184</a:t>
            </a:fld>
            <a:endParaRPr lang="en-US" altLang="zh-TW" sz="1400"/>
          </a:p>
        </p:txBody>
      </p:sp>
      <p:sp>
        <p:nvSpPr>
          <p:cNvPr id="183299" name="Text Box 2"/>
          <p:cNvSpPr txBox="1">
            <a:spLocks noChangeArrowheads="1"/>
          </p:cNvSpPr>
          <p:nvPr/>
        </p:nvSpPr>
        <p:spPr bwMode="auto">
          <a:xfrm>
            <a:off x="1020763" y="788988"/>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spcBef>
                <a:spcPct val="0"/>
              </a:spcBef>
              <a:buFontTx/>
              <a:buNone/>
            </a:pPr>
            <a:endParaRPr kumimoji="0" lang="en-US" altLang="en-US" sz="2400">
              <a:latin typeface="Times" panose="02020603050405020304" pitchFamily="18" charset="0"/>
            </a:endParaRPr>
          </a:p>
        </p:txBody>
      </p:sp>
      <p:sp>
        <p:nvSpPr>
          <p:cNvPr id="183300" name="Rectangle 3"/>
          <p:cNvSpPr>
            <a:spLocks noChangeArrowheads="1"/>
          </p:cNvSpPr>
          <p:nvPr/>
        </p:nvSpPr>
        <p:spPr bwMode="auto">
          <a:xfrm>
            <a:off x="0" y="620713"/>
            <a:ext cx="9144000" cy="50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lgn="ctr" eaLnBrk="1" hangingPunct="1">
              <a:spcBef>
                <a:spcPct val="0"/>
              </a:spcBef>
              <a:buFontTx/>
              <a:buNone/>
            </a:pPr>
            <a:r>
              <a:rPr lang="en-US" altLang="zh-TW" sz="3000" b="1" i="1" u="sng">
                <a:solidFill>
                  <a:srgbClr val="FF0000"/>
                </a:solidFill>
                <a:latin typeface="Georgia" panose="02040502050405020303" pitchFamily="18" charset="0"/>
              </a:rPr>
              <a:t>Electric Field Intensity Due to Charged Ring</a:t>
            </a:r>
          </a:p>
        </p:txBody>
      </p:sp>
      <p:graphicFrame>
        <p:nvGraphicFramePr>
          <p:cNvPr id="183301" name="Object 5"/>
          <p:cNvGraphicFramePr>
            <a:graphicFrameLocks noChangeAspect="1"/>
          </p:cNvGraphicFramePr>
          <p:nvPr/>
        </p:nvGraphicFramePr>
        <p:xfrm>
          <a:off x="179388" y="1773238"/>
          <a:ext cx="8785225" cy="4432300"/>
        </p:xfrm>
        <a:graphic>
          <a:graphicData uri="http://schemas.openxmlformats.org/presentationml/2006/ole">
            <mc:AlternateContent xmlns:mc="http://schemas.openxmlformats.org/markup-compatibility/2006">
              <mc:Choice xmlns:v="urn:schemas-microsoft-com:vml" Requires="v">
                <p:oleObj spid="_x0000_s183321" name="方程式" r:id="rId3" imgW="4787900" imgH="2235200" progId="Equation.3">
                  <p:embed/>
                </p:oleObj>
              </mc:Choice>
              <mc:Fallback>
                <p:oleObj name="方程式" r:id="rId3" imgW="4787900" imgH="2235200" progId="Equation.3">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9388" y="1773238"/>
                        <a:ext cx="8785225" cy="4432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投影片編號版面配置區 8"/>
          <p:cNvSpPr txBox="1">
            <a:spLocks noGrp="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lgn="r" eaLnBrk="1" hangingPunct="1">
              <a:spcBef>
                <a:spcPct val="0"/>
              </a:spcBef>
              <a:buFontTx/>
              <a:buNone/>
            </a:pPr>
            <a:fld id="{7C3709EC-B89D-4F8F-9118-299161806FB8}" type="slidenum">
              <a:rPr lang="en-US" altLang="zh-TW" sz="1400"/>
              <a:pPr algn="r" eaLnBrk="1" hangingPunct="1">
                <a:spcBef>
                  <a:spcPct val="0"/>
                </a:spcBef>
                <a:buFontTx/>
                <a:buNone/>
              </a:pPr>
              <a:t>185</a:t>
            </a:fld>
            <a:endParaRPr lang="en-US" altLang="zh-TW" sz="1400"/>
          </a:p>
        </p:txBody>
      </p:sp>
      <p:sp>
        <p:nvSpPr>
          <p:cNvPr id="184323" name="Text Box 2"/>
          <p:cNvSpPr txBox="1">
            <a:spLocks noChangeArrowheads="1"/>
          </p:cNvSpPr>
          <p:nvPr/>
        </p:nvSpPr>
        <p:spPr bwMode="auto">
          <a:xfrm>
            <a:off x="1020763" y="788988"/>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spcBef>
                <a:spcPct val="0"/>
              </a:spcBef>
              <a:buFontTx/>
              <a:buNone/>
            </a:pPr>
            <a:endParaRPr kumimoji="0" lang="en-US" altLang="en-US" sz="2400">
              <a:latin typeface="Times" panose="02020603050405020304" pitchFamily="18" charset="0"/>
            </a:endParaRPr>
          </a:p>
        </p:txBody>
      </p:sp>
      <p:sp>
        <p:nvSpPr>
          <p:cNvPr id="184324" name="Rectangle 3"/>
          <p:cNvSpPr>
            <a:spLocks noChangeArrowheads="1"/>
          </p:cNvSpPr>
          <p:nvPr/>
        </p:nvSpPr>
        <p:spPr bwMode="auto">
          <a:xfrm>
            <a:off x="0" y="333375"/>
            <a:ext cx="91440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lgn="ctr" eaLnBrk="1" hangingPunct="1">
              <a:spcBef>
                <a:spcPct val="0"/>
              </a:spcBef>
              <a:buFontTx/>
              <a:buNone/>
            </a:pPr>
            <a:r>
              <a:rPr lang="en-US" altLang="zh-TW" sz="3000" b="1" i="1" u="sng">
                <a:solidFill>
                  <a:srgbClr val="FF0000"/>
                </a:solidFill>
                <a:latin typeface="Georgia" panose="02040502050405020303" pitchFamily="18" charset="0"/>
              </a:rPr>
              <a:t>Electric Field Intensity Due to Charged Ring</a:t>
            </a:r>
          </a:p>
        </p:txBody>
      </p:sp>
      <p:graphicFrame>
        <p:nvGraphicFramePr>
          <p:cNvPr id="184325" name="Object 5"/>
          <p:cNvGraphicFramePr>
            <a:graphicFrameLocks noChangeAspect="1"/>
          </p:cNvGraphicFramePr>
          <p:nvPr/>
        </p:nvGraphicFramePr>
        <p:xfrm>
          <a:off x="179388" y="1268413"/>
          <a:ext cx="8785225" cy="5153025"/>
        </p:xfrm>
        <a:graphic>
          <a:graphicData uri="http://schemas.openxmlformats.org/presentationml/2006/ole">
            <mc:AlternateContent xmlns:mc="http://schemas.openxmlformats.org/markup-compatibility/2006">
              <mc:Choice xmlns:v="urn:schemas-microsoft-com:vml" Requires="v">
                <p:oleObj spid="_x0000_s184345" name="方程式" r:id="rId3" imgW="5448300" imgH="2959100" progId="Equation.3">
                  <p:embed/>
                </p:oleObj>
              </mc:Choice>
              <mc:Fallback>
                <p:oleObj name="方程式" r:id="rId3" imgW="5448300" imgH="2959100" progId="Equation.3">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9388" y="1268413"/>
                        <a:ext cx="8785225" cy="51530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投影片編號版面配置區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spcBef>
                <a:spcPct val="0"/>
              </a:spcBef>
              <a:buFontTx/>
              <a:buNone/>
            </a:pPr>
            <a:fld id="{4FE48E04-5552-4FBE-BE8E-B831BD88F6B8}" type="slidenum">
              <a:rPr lang="en-US" altLang="zh-TW" sz="1400"/>
              <a:pPr>
                <a:spcBef>
                  <a:spcPct val="0"/>
                </a:spcBef>
                <a:buFontTx/>
                <a:buNone/>
              </a:pPr>
              <a:t>19</a:t>
            </a:fld>
            <a:endParaRPr lang="en-US" altLang="zh-TW" sz="1400"/>
          </a:p>
        </p:txBody>
      </p:sp>
      <p:sp>
        <p:nvSpPr>
          <p:cNvPr id="21507" name="Rectangle 2"/>
          <p:cNvSpPr>
            <a:spLocks noGrp="1" noChangeArrowheads="1"/>
          </p:cNvSpPr>
          <p:nvPr>
            <p:ph type="subTitle" idx="1"/>
          </p:nvPr>
        </p:nvSpPr>
        <p:spPr>
          <a:xfrm>
            <a:off x="827088" y="1844675"/>
            <a:ext cx="7489825" cy="4321175"/>
          </a:xfrm>
        </p:spPr>
        <p:txBody>
          <a:bodyPr/>
          <a:lstStyle/>
          <a:p>
            <a:pPr eaLnBrk="1" hangingPunct="1"/>
            <a:r>
              <a:rPr lang="en-US" altLang="zh-TW" sz="2400" b="1" smtClean="0">
                <a:solidFill>
                  <a:srgbClr val="00CC00"/>
                </a:solidFill>
              </a:rPr>
              <a:t> </a:t>
            </a:r>
          </a:p>
        </p:txBody>
      </p:sp>
      <p:sp>
        <p:nvSpPr>
          <p:cNvPr id="21508" name="Rectangle 3"/>
          <p:cNvSpPr>
            <a:spLocks noChangeArrowheads="1"/>
          </p:cNvSpPr>
          <p:nvPr/>
        </p:nvSpPr>
        <p:spPr bwMode="auto">
          <a:xfrm>
            <a:off x="468313" y="3595688"/>
            <a:ext cx="82804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23767" tIns="79350" rIns="0" bIns="0" anchor="ctr">
            <a:spAutoFit/>
          </a:bodyP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eaLnBrk="1" hangingPunct="1">
              <a:spcBef>
                <a:spcPct val="0"/>
              </a:spcBef>
              <a:buFontTx/>
              <a:buNone/>
            </a:pPr>
            <a:r>
              <a:rPr lang="en-US" altLang="zh-TW" sz="2600" b="1">
                <a:solidFill>
                  <a:srgbClr val="0000FF"/>
                </a:solidFill>
                <a:latin typeface="Times New Roman" panose="02020603050405020304" pitchFamily="18" charset="0"/>
                <a:ea typeface="標楷體" panose="03000509000000000000" pitchFamily="65" charset="-120"/>
              </a:rPr>
              <a:t> </a:t>
            </a:r>
          </a:p>
        </p:txBody>
      </p:sp>
      <p:sp>
        <p:nvSpPr>
          <p:cNvPr id="21509" name="Rectangle 4"/>
          <p:cNvSpPr>
            <a:spLocks noGrp="1" noChangeArrowheads="1"/>
          </p:cNvSpPr>
          <p:nvPr>
            <p:ph type="ctrTitle"/>
          </p:nvPr>
        </p:nvSpPr>
        <p:spPr/>
        <p:txBody>
          <a:bodyPr/>
          <a:lstStyle/>
          <a:p>
            <a:pPr eaLnBrk="1" hangingPunct="1"/>
            <a:r>
              <a:rPr lang="en-US" altLang="zh-TW" smtClean="0"/>
              <a:t> </a:t>
            </a:r>
          </a:p>
        </p:txBody>
      </p:sp>
      <p:pic>
        <p:nvPicPr>
          <p:cNvPr id="21510"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7450" y="404813"/>
            <a:ext cx="6769100" cy="6107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投影片編號版面配置區 5"/>
          <p:cNvSpPr txBox="1">
            <a:spLocks noGrp="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lgn="r" eaLnBrk="1" hangingPunct="1">
              <a:spcBef>
                <a:spcPct val="0"/>
              </a:spcBef>
              <a:buFontTx/>
              <a:buNone/>
            </a:pPr>
            <a:fld id="{96A4DFE8-9C9E-4F7C-B8B6-C6CCF0C3A8D7}" type="slidenum">
              <a:rPr lang="en-US" altLang="zh-TW" sz="1400"/>
              <a:pPr algn="r" eaLnBrk="1" hangingPunct="1">
                <a:spcBef>
                  <a:spcPct val="0"/>
                </a:spcBef>
                <a:buFontTx/>
                <a:buNone/>
              </a:pPr>
              <a:t>2</a:t>
            </a:fld>
            <a:endParaRPr lang="en-US" altLang="zh-TW" sz="1400"/>
          </a:p>
        </p:txBody>
      </p:sp>
      <p:pic>
        <p:nvPicPr>
          <p:cNvPr id="4099"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14750" y="285750"/>
            <a:ext cx="5127625" cy="639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2"/>
          <p:cNvSpPr txBox="1">
            <a:spLocks noChangeArrowheads="1"/>
          </p:cNvSpPr>
          <p:nvPr/>
        </p:nvSpPr>
        <p:spPr>
          <a:xfrm>
            <a:off x="0" y="857250"/>
            <a:ext cx="3779838" cy="5429250"/>
          </a:xfrm>
          <a:prstGeom prst="rect">
            <a:avLst/>
          </a:prstGeom>
        </p:spPr>
        <p:txBody>
          <a:bodyPr/>
          <a:lstStyle/>
          <a:p>
            <a:pPr algn="ctr" eaLnBrk="1" hangingPunct="1">
              <a:defRPr/>
            </a:pPr>
            <a:r>
              <a:rPr lang="en-US" altLang="zh-TW" sz="4800" b="1" u="sng" kern="0" dirty="0">
                <a:solidFill>
                  <a:srgbClr val="FF0000"/>
                </a:solidFill>
                <a:latin typeface="Georgia" pitchFamily="18" charset="0"/>
                <a:ea typeface="+mj-ea"/>
                <a:cs typeface="+mj-cs"/>
              </a:rPr>
              <a:t>Reference</a:t>
            </a:r>
            <a:br>
              <a:rPr lang="en-US" altLang="zh-TW" sz="4800" b="1" u="sng" kern="0" dirty="0">
                <a:solidFill>
                  <a:srgbClr val="FF0000"/>
                </a:solidFill>
                <a:latin typeface="Georgia" pitchFamily="18" charset="0"/>
                <a:ea typeface="+mj-ea"/>
                <a:cs typeface="+mj-cs"/>
              </a:rPr>
            </a:br>
            <a:r>
              <a:rPr lang="en-US" altLang="zh-TW" sz="4800" b="1" u="sng" kern="0" dirty="0">
                <a:solidFill>
                  <a:srgbClr val="FF0000"/>
                </a:solidFill>
                <a:latin typeface="Georgia" pitchFamily="18" charset="0"/>
                <a:ea typeface="+mj-ea"/>
                <a:cs typeface="+mj-cs"/>
              </a:rPr>
              <a:t/>
            </a:r>
            <a:br>
              <a:rPr lang="en-US" altLang="zh-TW" sz="4800" b="1" u="sng" kern="0" dirty="0">
                <a:solidFill>
                  <a:srgbClr val="FF0000"/>
                </a:solidFill>
                <a:latin typeface="Georgia" pitchFamily="18" charset="0"/>
                <a:ea typeface="+mj-ea"/>
                <a:cs typeface="+mj-cs"/>
              </a:rPr>
            </a:br>
            <a:r>
              <a:rPr lang="en-US" altLang="zh-TW" sz="4800" b="1" u="sng" kern="0" dirty="0">
                <a:solidFill>
                  <a:srgbClr val="FF0000"/>
                </a:solidFill>
                <a:latin typeface="Georgia" pitchFamily="18" charset="0"/>
                <a:ea typeface="+mj-ea"/>
                <a:cs typeface="+mj-cs"/>
              </a:rPr>
              <a:t/>
            </a:r>
            <a:br>
              <a:rPr lang="en-US" altLang="zh-TW" sz="4800" b="1" u="sng" kern="0" dirty="0">
                <a:solidFill>
                  <a:srgbClr val="FF0000"/>
                </a:solidFill>
                <a:latin typeface="Georgia" pitchFamily="18" charset="0"/>
                <a:ea typeface="+mj-ea"/>
                <a:cs typeface="+mj-cs"/>
              </a:rPr>
            </a:br>
            <a:r>
              <a:rPr lang="en-US" altLang="zh-TW" sz="4800" b="1" u="sng" kern="0" dirty="0">
                <a:solidFill>
                  <a:srgbClr val="FF0000"/>
                </a:solidFill>
                <a:latin typeface="Georgia" pitchFamily="18" charset="0"/>
                <a:ea typeface="+mj-ea"/>
                <a:cs typeface="+mj-cs"/>
              </a:rPr>
              <a:t>Book</a:t>
            </a:r>
            <a:br>
              <a:rPr lang="en-US" altLang="zh-TW" sz="4800" b="1" u="sng" kern="0" dirty="0">
                <a:solidFill>
                  <a:srgbClr val="FF0000"/>
                </a:solidFill>
                <a:latin typeface="Georgia" pitchFamily="18" charset="0"/>
                <a:ea typeface="+mj-ea"/>
                <a:cs typeface="+mj-cs"/>
              </a:rPr>
            </a:br>
            <a:r>
              <a:rPr lang="en-US" altLang="zh-TW" sz="4800" b="1" u="sng" kern="0" dirty="0">
                <a:solidFill>
                  <a:srgbClr val="FF0000"/>
                </a:solidFill>
                <a:latin typeface="Georgia" pitchFamily="18" charset="0"/>
                <a:ea typeface="+mj-ea"/>
                <a:cs typeface="+mj-cs"/>
              </a:rPr>
              <a:t/>
            </a:r>
            <a:br>
              <a:rPr lang="en-US" altLang="zh-TW" sz="4800" b="1" u="sng" kern="0" dirty="0">
                <a:solidFill>
                  <a:srgbClr val="FF0000"/>
                </a:solidFill>
                <a:latin typeface="Georgia" pitchFamily="18" charset="0"/>
                <a:ea typeface="+mj-ea"/>
                <a:cs typeface="+mj-cs"/>
              </a:rPr>
            </a:br>
            <a:r>
              <a:rPr lang="en-US" altLang="zh-TW" sz="4800" b="1" u="sng" kern="0" dirty="0">
                <a:solidFill>
                  <a:srgbClr val="FF0000"/>
                </a:solidFill>
                <a:latin typeface="Georgia" pitchFamily="18" charset="0"/>
                <a:ea typeface="+mj-ea"/>
                <a:cs typeface="+mj-cs"/>
              </a:rPr>
              <a:t/>
            </a:r>
            <a:br>
              <a:rPr lang="en-US" altLang="zh-TW" sz="4800" b="1" u="sng" kern="0" dirty="0">
                <a:solidFill>
                  <a:srgbClr val="FF0000"/>
                </a:solidFill>
                <a:latin typeface="Georgia" pitchFamily="18" charset="0"/>
                <a:ea typeface="+mj-ea"/>
                <a:cs typeface="+mj-cs"/>
              </a:rPr>
            </a:br>
            <a:r>
              <a:rPr lang="en-US" altLang="zh-TW" sz="4800" b="1" u="sng" kern="0" dirty="0">
                <a:solidFill>
                  <a:srgbClr val="FF0000"/>
                </a:solidFill>
                <a:latin typeface="Georgia" pitchFamily="18" charset="0"/>
                <a:ea typeface="+mj-ea"/>
                <a:cs typeface="+mj-cs"/>
              </a:rPr>
              <a:t># 1</a:t>
            </a: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投影片編號版面配置區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spcBef>
                <a:spcPct val="0"/>
              </a:spcBef>
              <a:buFontTx/>
              <a:buNone/>
            </a:pPr>
            <a:fld id="{5EDDC723-2825-4B33-A10D-DB1B6A2B6775}" type="slidenum">
              <a:rPr lang="en-US" altLang="zh-TW" sz="1400"/>
              <a:pPr>
                <a:spcBef>
                  <a:spcPct val="0"/>
                </a:spcBef>
                <a:buFontTx/>
                <a:buNone/>
              </a:pPr>
              <a:t>20</a:t>
            </a:fld>
            <a:endParaRPr lang="en-US" altLang="zh-TW" sz="1400"/>
          </a:p>
        </p:txBody>
      </p:sp>
      <p:sp>
        <p:nvSpPr>
          <p:cNvPr id="22531" name="Rectangle 2"/>
          <p:cNvSpPr>
            <a:spLocks noGrp="1" noChangeArrowheads="1"/>
          </p:cNvSpPr>
          <p:nvPr>
            <p:ph type="ctrTitle"/>
          </p:nvPr>
        </p:nvSpPr>
        <p:spPr>
          <a:xfrm>
            <a:off x="395288" y="765175"/>
            <a:ext cx="8245475" cy="504825"/>
          </a:xfrm>
        </p:spPr>
        <p:txBody>
          <a:bodyPr/>
          <a:lstStyle/>
          <a:p>
            <a:pPr eaLnBrk="1" hangingPunct="1"/>
            <a:r>
              <a:rPr lang="en-US" altLang="zh-TW" sz="4000" b="1" i="1" u="sng" smtClean="0">
                <a:solidFill>
                  <a:srgbClr val="FF0000"/>
                </a:solidFill>
                <a:latin typeface="Georgia" panose="02040502050405020303" pitchFamily="18" charset="0"/>
              </a:rPr>
              <a:t>Coulomb’s Law</a:t>
            </a:r>
          </a:p>
        </p:txBody>
      </p:sp>
      <p:sp>
        <p:nvSpPr>
          <p:cNvPr id="22532" name="Rectangle 3"/>
          <p:cNvSpPr>
            <a:spLocks noGrp="1" noChangeArrowheads="1"/>
          </p:cNvSpPr>
          <p:nvPr>
            <p:ph type="subTitle" idx="1"/>
          </p:nvPr>
        </p:nvSpPr>
        <p:spPr>
          <a:xfrm>
            <a:off x="827088" y="1844675"/>
            <a:ext cx="7489825" cy="4321175"/>
          </a:xfrm>
        </p:spPr>
        <p:txBody>
          <a:bodyPr/>
          <a:lstStyle/>
          <a:p>
            <a:pPr eaLnBrk="1" hangingPunct="1"/>
            <a:r>
              <a:rPr lang="en-US" altLang="zh-TW" sz="2400" b="1" smtClean="0">
                <a:solidFill>
                  <a:srgbClr val="00CC00"/>
                </a:solidFill>
              </a:rPr>
              <a:t> </a:t>
            </a:r>
          </a:p>
        </p:txBody>
      </p:sp>
      <p:sp>
        <p:nvSpPr>
          <p:cNvPr id="22533" name="Rectangle 4"/>
          <p:cNvSpPr>
            <a:spLocks noChangeArrowheads="1"/>
          </p:cNvSpPr>
          <p:nvPr/>
        </p:nvSpPr>
        <p:spPr bwMode="auto">
          <a:xfrm>
            <a:off x="468313" y="3595688"/>
            <a:ext cx="82804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23767" tIns="79350" rIns="0" bIns="0" anchor="ctr">
            <a:spAutoFit/>
          </a:bodyP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eaLnBrk="1" hangingPunct="1">
              <a:spcBef>
                <a:spcPct val="0"/>
              </a:spcBef>
              <a:buFontTx/>
              <a:buNone/>
            </a:pPr>
            <a:r>
              <a:rPr lang="en-US" altLang="zh-TW" sz="2600" b="1">
                <a:solidFill>
                  <a:srgbClr val="0000FF"/>
                </a:solidFill>
                <a:latin typeface="Times New Roman" panose="02020603050405020304" pitchFamily="18" charset="0"/>
                <a:ea typeface="標楷體" panose="03000509000000000000" pitchFamily="65" charset="-120"/>
              </a:rPr>
              <a:t> </a:t>
            </a:r>
          </a:p>
        </p:txBody>
      </p:sp>
      <p:sp>
        <p:nvSpPr>
          <p:cNvPr id="22534" name="Rectangle 5"/>
          <p:cNvSpPr>
            <a:spLocks noChangeArrowheads="1"/>
          </p:cNvSpPr>
          <p:nvPr/>
        </p:nvSpPr>
        <p:spPr bwMode="auto">
          <a:xfrm>
            <a:off x="395288" y="1916113"/>
            <a:ext cx="8277225" cy="3816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eaLnBrk="1" hangingPunct="1">
              <a:spcBef>
                <a:spcPct val="0"/>
              </a:spcBef>
              <a:buFontTx/>
              <a:buNone/>
            </a:pPr>
            <a:r>
              <a:rPr lang="en-US" altLang="zh-TW" b="1">
                <a:solidFill>
                  <a:srgbClr val="0000FF"/>
                </a:solidFill>
                <a:latin typeface="Times New Roman" panose="02020603050405020304" pitchFamily="18" charset="0"/>
                <a:ea typeface="標楷體" panose="03000509000000000000" pitchFamily="65" charset="-120"/>
              </a:rPr>
              <a:t>A positive force implies it is repulsive, </a:t>
            </a:r>
            <a:br>
              <a:rPr lang="en-US" altLang="zh-TW" b="1">
                <a:solidFill>
                  <a:srgbClr val="0000FF"/>
                </a:solidFill>
                <a:latin typeface="Times New Roman" panose="02020603050405020304" pitchFamily="18" charset="0"/>
                <a:ea typeface="標楷體" panose="03000509000000000000" pitchFamily="65" charset="-120"/>
              </a:rPr>
            </a:br>
            <a:r>
              <a:rPr lang="en-US" altLang="zh-TW" b="1">
                <a:solidFill>
                  <a:srgbClr val="0000FF"/>
                </a:solidFill>
                <a:latin typeface="Times New Roman" panose="02020603050405020304" pitchFamily="18" charset="0"/>
                <a:ea typeface="標楷體" panose="03000509000000000000" pitchFamily="65" charset="-120"/>
              </a:rPr>
              <a:t>while a negative force implies it is attractive.</a:t>
            </a: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投影片編號版面配置區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spcBef>
                <a:spcPct val="0"/>
              </a:spcBef>
              <a:buFontTx/>
              <a:buNone/>
            </a:pPr>
            <a:fld id="{0FEEE362-6916-4D1D-9373-3525D85D4287}" type="slidenum">
              <a:rPr lang="en-US" altLang="zh-TW" sz="1400"/>
              <a:pPr>
                <a:spcBef>
                  <a:spcPct val="0"/>
                </a:spcBef>
                <a:buFontTx/>
                <a:buNone/>
              </a:pPr>
              <a:t>21</a:t>
            </a:fld>
            <a:endParaRPr lang="en-US" altLang="zh-TW" sz="1400"/>
          </a:p>
        </p:txBody>
      </p:sp>
      <p:sp>
        <p:nvSpPr>
          <p:cNvPr id="23555" name="Rectangle 2"/>
          <p:cNvSpPr>
            <a:spLocks noGrp="1" noChangeArrowheads="1"/>
          </p:cNvSpPr>
          <p:nvPr>
            <p:ph type="ctrTitle"/>
          </p:nvPr>
        </p:nvSpPr>
        <p:spPr>
          <a:xfrm>
            <a:off x="0" y="765175"/>
            <a:ext cx="9144000" cy="504825"/>
          </a:xfrm>
        </p:spPr>
        <p:txBody>
          <a:bodyPr/>
          <a:lstStyle/>
          <a:p>
            <a:pPr eaLnBrk="1" hangingPunct="1"/>
            <a:r>
              <a:rPr lang="en-US" altLang="zh-TW" sz="4000" b="1" i="1" u="sng" smtClean="0">
                <a:solidFill>
                  <a:srgbClr val="FF0000"/>
                </a:solidFill>
                <a:latin typeface="Georgia" panose="02040502050405020303" pitchFamily="18" charset="0"/>
              </a:rPr>
              <a:t>Electric Field Intensity Vector (E)</a:t>
            </a:r>
          </a:p>
        </p:txBody>
      </p:sp>
      <p:sp>
        <p:nvSpPr>
          <p:cNvPr id="23556" name="Rectangle 3"/>
          <p:cNvSpPr>
            <a:spLocks noGrp="1" noChangeArrowheads="1"/>
          </p:cNvSpPr>
          <p:nvPr>
            <p:ph type="subTitle" idx="1"/>
          </p:nvPr>
        </p:nvSpPr>
        <p:spPr>
          <a:xfrm>
            <a:off x="827088" y="1844675"/>
            <a:ext cx="7489825" cy="4321175"/>
          </a:xfrm>
        </p:spPr>
        <p:txBody>
          <a:bodyPr/>
          <a:lstStyle/>
          <a:p>
            <a:pPr eaLnBrk="1" hangingPunct="1"/>
            <a:r>
              <a:rPr lang="en-US" altLang="zh-TW" sz="2400" b="1" smtClean="0">
                <a:solidFill>
                  <a:srgbClr val="00CC00"/>
                </a:solidFill>
              </a:rPr>
              <a:t> </a:t>
            </a:r>
          </a:p>
        </p:txBody>
      </p:sp>
      <p:sp>
        <p:nvSpPr>
          <p:cNvPr id="23557" name="Rectangle 4"/>
          <p:cNvSpPr>
            <a:spLocks noChangeArrowheads="1"/>
          </p:cNvSpPr>
          <p:nvPr/>
        </p:nvSpPr>
        <p:spPr bwMode="auto">
          <a:xfrm>
            <a:off x="468313" y="3595688"/>
            <a:ext cx="82804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23767" tIns="79350" rIns="0" bIns="0" anchor="ctr">
            <a:spAutoFit/>
          </a:bodyP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eaLnBrk="1" hangingPunct="1">
              <a:spcBef>
                <a:spcPct val="0"/>
              </a:spcBef>
              <a:buFontTx/>
              <a:buNone/>
            </a:pPr>
            <a:r>
              <a:rPr lang="en-US" altLang="zh-TW" sz="2600" b="1">
                <a:solidFill>
                  <a:srgbClr val="0000FF"/>
                </a:solidFill>
                <a:latin typeface="Times New Roman" panose="02020603050405020304" pitchFamily="18" charset="0"/>
                <a:ea typeface="標楷體" panose="03000509000000000000" pitchFamily="65" charset="-120"/>
              </a:rPr>
              <a:t> </a:t>
            </a:r>
          </a:p>
        </p:txBody>
      </p:sp>
      <p:sp>
        <p:nvSpPr>
          <p:cNvPr id="23558" name="Rectangle 5"/>
          <p:cNvSpPr>
            <a:spLocks noChangeArrowheads="1"/>
          </p:cNvSpPr>
          <p:nvPr/>
        </p:nvSpPr>
        <p:spPr bwMode="auto">
          <a:xfrm>
            <a:off x="395288" y="1916113"/>
            <a:ext cx="8277225" cy="4249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eaLnBrk="1" hangingPunct="1">
              <a:spcBef>
                <a:spcPct val="0"/>
              </a:spcBef>
              <a:buFontTx/>
              <a:buNone/>
            </a:pPr>
            <a:r>
              <a:rPr lang="en-US" altLang="zh-TW" b="1">
                <a:solidFill>
                  <a:srgbClr val="0000FF"/>
                </a:solidFill>
                <a:latin typeface="Times New Roman" panose="02020603050405020304" pitchFamily="18" charset="0"/>
                <a:ea typeface="標楷體" panose="03000509000000000000" pitchFamily="65" charset="-120"/>
              </a:rPr>
              <a:t>Electric field intensity vector is the distribution in space of the strength and direction of forces that would be exerted on an electric charge at any point in that space. </a:t>
            </a:r>
            <a:br>
              <a:rPr lang="en-US" altLang="zh-TW" b="1">
                <a:solidFill>
                  <a:srgbClr val="0000FF"/>
                </a:solidFill>
                <a:latin typeface="Times New Roman" panose="02020603050405020304" pitchFamily="18" charset="0"/>
                <a:ea typeface="標楷體" panose="03000509000000000000" pitchFamily="65" charset="-120"/>
              </a:rPr>
            </a:br>
            <a:r>
              <a:rPr lang="en-US" altLang="zh-TW" b="1">
                <a:solidFill>
                  <a:srgbClr val="0000FF"/>
                </a:solidFill>
                <a:latin typeface="Times New Roman" panose="02020603050405020304" pitchFamily="18" charset="0"/>
                <a:ea typeface="標楷體" panose="03000509000000000000" pitchFamily="65" charset="-120"/>
              </a:rPr>
              <a:t/>
            </a:r>
            <a:br>
              <a:rPr lang="en-US" altLang="zh-TW" b="1">
                <a:solidFill>
                  <a:srgbClr val="0000FF"/>
                </a:solidFill>
                <a:latin typeface="Times New Roman" panose="02020603050405020304" pitchFamily="18" charset="0"/>
                <a:ea typeface="標楷體" panose="03000509000000000000" pitchFamily="65" charset="-120"/>
              </a:rPr>
            </a:br>
            <a:r>
              <a:rPr lang="en-US" altLang="zh-TW" b="1">
                <a:solidFill>
                  <a:srgbClr val="0000FF"/>
                </a:solidFill>
                <a:latin typeface="Times New Roman" panose="02020603050405020304" pitchFamily="18" charset="0"/>
                <a:ea typeface="標楷體" panose="03000509000000000000" pitchFamily="65" charset="-120"/>
              </a:rPr>
              <a:t>Electric fields themselves result directly from other electric charges or from changing magnetic fields.</a:t>
            </a:r>
            <a:endParaRPr lang="en-US" altLang="zh-TW" sz="2800" b="1">
              <a:solidFill>
                <a:srgbClr val="0000FF"/>
              </a:solidFill>
              <a:latin typeface="Times New Roman" panose="02020603050405020304" pitchFamily="18" charset="0"/>
              <a:ea typeface="標楷體" panose="03000509000000000000" pitchFamily="65" charset="-120"/>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投影片編號版面配置區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spcBef>
                <a:spcPct val="0"/>
              </a:spcBef>
              <a:buFontTx/>
              <a:buNone/>
            </a:pPr>
            <a:fld id="{1B1D2D14-E5EE-4A36-A893-B2A4CC5EBC6C}" type="slidenum">
              <a:rPr lang="en-US" altLang="zh-TW" sz="1400"/>
              <a:pPr>
                <a:spcBef>
                  <a:spcPct val="0"/>
                </a:spcBef>
                <a:buFontTx/>
                <a:buNone/>
              </a:pPr>
              <a:t>22</a:t>
            </a:fld>
            <a:endParaRPr lang="en-US" altLang="zh-TW" sz="1400"/>
          </a:p>
        </p:txBody>
      </p:sp>
      <p:sp>
        <p:nvSpPr>
          <p:cNvPr id="24579" name="Rectangle 3"/>
          <p:cNvSpPr>
            <a:spLocks noGrp="1" noChangeArrowheads="1"/>
          </p:cNvSpPr>
          <p:nvPr>
            <p:ph type="subTitle" idx="1"/>
          </p:nvPr>
        </p:nvSpPr>
        <p:spPr>
          <a:xfrm>
            <a:off x="827088" y="1844675"/>
            <a:ext cx="7489825" cy="4321175"/>
          </a:xfrm>
        </p:spPr>
        <p:txBody>
          <a:bodyPr/>
          <a:lstStyle/>
          <a:p>
            <a:pPr eaLnBrk="1" hangingPunct="1"/>
            <a:r>
              <a:rPr lang="en-US" altLang="zh-TW" sz="2400" b="1" smtClean="0">
                <a:solidFill>
                  <a:srgbClr val="00CC00"/>
                </a:solidFill>
              </a:rPr>
              <a:t> </a:t>
            </a:r>
          </a:p>
        </p:txBody>
      </p:sp>
      <p:sp>
        <p:nvSpPr>
          <p:cNvPr id="24580" name="Rectangle 4"/>
          <p:cNvSpPr>
            <a:spLocks noChangeArrowheads="1"/>
          </p:cNvSpPr>
          <p:nvPr/>
        </p:nvSpPr>
        <p:spPr bwMode="auto">
          <a:xfrm>
            <a:off x="468313" y="3595688"/>
            <a:ext cx="82804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23767" tIns="79350" rIns="0" bIns="0" anchor="ctr">
            <a:spAutoFit/>
          </a:bodyP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eaLnBrk="1" hangingPunct="1">
              <a:spcBef>
                <a:spcPct val="0"/>
              </a:spcBef>
              <a:buFontTx/>
              <a:buNone/>
            </a:pPr>
            <a:r>
              <a:rPr lang="en-US" altLang="zh-TW" sz="2600" b="1">
                <a:solidFill>
                  <a:srgbClr val="0000FF"/>
                </a:solidFill>
                <a:latin typeface="Times New Roman" panose="02020603050405020304" pitchFamily="18" charset="0"/>
                <a:ea typeface="標楷體" panose="03000509000000000000" pitchFamily="65" charset="-120"/>
              </a:rPr>
              <a:t> </a:t>
            </a:r>
          </a:p>
        </p:txBody>
      </p:sp>
      <p:pic>
        <p:nvPicPr>
          <p:cNvPr id="24581"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850" y="2205038"/>
            <a:ext cx="8459788" cy="3744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82" name="Rectangle 7"/>
          <p:cNvSpPr>
            <a:spLocks noGrp="1" noChangeArrowheads="1"/>
          </p:cNvSpPr>
          <p:nvPr>
            <p:ph type="ctrTitle"/>
          </p:nvPr>
        </p:nvSpPr>
        <p:spPr/>
        <p:txBody>
          <a:bodyPr/>
          <a:lstStyle/>
          <a:p>
            <a:pPr eaLnBrk="1" hangingPunct="1"/>
            <a:r>
              <a:rPr lang="en-US" altLang="zh-TW" smtClean="0"/>
              <a:t> </a:t>
            </a:r>
          </a:p>
        </p:txBody>
      </p:sp>
      <p:sp>
        <p:nvSpPr>
          <p:cNvPr id="24583" name="Rectangle 8"/>
          <p:cNvSpPr>
            <a:spLocks noChangeArrowheads="1"/>
          </p:cNvSpPr>
          <p:nvPr/>
        </p:nvSpPr>
        <p:spPr bwMode="auto">
          <a:xfrm>
            <a:off x="0" y="765175"/>
            <a:ext cx="9144000"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lgn="ctr" eaLnBrk="1" hangingPunct="1">
              <a:spcBef>
                <a:spcPct val="0"/>
              </a:spcBef>
              <a:buFontTx/>
              <a:buNone/>
            </a:pPr>
            <a:r>
              <a:rPr lang="en-US" altLang="zh-TW" sz="4000" b="1" i="1" u="sng">
                <a:solidFill>
                  <a:srgbClr val="FF0000"/>
                </a:solidFill>
                <a:latin typeface="Georgia" panose="02040502050405020303" pitchFamily="18" charset="0"/>
              </a:rPr>
              <a:t>Electric Field Intensity Vector (E)</a:t>
            </a: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投影片編號版面配置區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spcBef>
                <a:spcPct val="0"/>
              </a:spcBef>
              <a:buFontTx/>
              <a:buNone/>
            </a:pPr>
            <a:fld id="{7135AE48-FABA-4DC4-AE7C-0E238EE9C2C9}" type="slidenum">
              <a:rPr lang="en-US" altLang="zh-TW" sz="1400"/>
              <a:pPr>
                <a:spcBef>
                  <a:spcPct val="0"/>
                </a:spcBef>
                <a:buFontTx/>
                <a:buNone/>
              </a:pPr>
              <a:t>23</a:t>
            </a:fld>
            <a:endParaRPr lang="en-US" altLang="zh-TW" sz="1400"/>
          </a:p>
        </p:txBody>
      </p:sp>
      <p:sp>
        <p:nvSpPr>
          <p:cNvPr id="25603" name="Rectangle 3"/>
          <p:cNvSpPr>
            <a:spLocks noGrp="1" noChangeArrowheads="1"/>
          </p:cNvSpPr>
          <p:nvPr>
            <p:ph type="subTitle" idx="1"/>
          </p:nvPr>
        </p:nvSpPr>
        <p:spPr>
          <a:xfrm>
            <a:off x="827088" y="1844675"/>
            <a:ext cx="7489825" cy="4321175"/>
          </a:xfrm>
        </p:spPr>
        <p:txBody>
          <a:bodyPr/>
          <a:lstStyle/>
          <a:p>
            <a:pPr eaLnBrk="1" hangingPunct="1"/>
            <a:r>
              <a:rPr lang="en-US" altLang="zh-TW" sz="2400" b="1" smtClean="0">
                <a:solidFill>
                  <a:srgbClr val="00CC00"/>
                </a:solidFill>
              </a:rPr>
              <a:t> </a:t>
            </a:r>
          </a:p>
        </p:txBody>
      </p:sp>
      <p:sp>
        <p:nvSpPr>
          <p:cNvPr id="25604" name="Rectangle 4"/>
          <p:cNvSpPr>
            <a:spLocks noChangeArrowheads="1"/>
          </p:cNvSpPr>
          <p:nvPr/>
        </p:nvSpPr>
        <p:spPr bwMode="auto">
          <a:xfrm>
            <a:off x="468313" y="3595688"/>
            <a:ext cx="82804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23767" tIns="79350" rIns="0" bIns="0" anchor="ctr">
            <a:spAutoFit/>
          </a:bodyP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eaLnBrk="1" hangingPunct="1">
              <a:spcBef>
                <a:spcPct val="0"/>
              </a:spcBef>
              <a:buFontTx/>
              <a:buNone/>
            </a:pPr>
            <a:r>
              <a:rPr lang="en-US" altLang="zh-TW" sz="2600" b="1">
                <a:solidFill>
                  <a:srgbClr val="0000FF"/>
                </a:solidFill>
                <a:latin typeface="Times New Roman" panose="02020603050405020304" pitchFamily="18" charset="0"/>
                <a:ea typeface="標楷體" panose="03000509000000000000" pitchFamily="65" charset="-120"/>
              </a:rPr>
              <a:t> </a:t>
            </a:r>
          </a:p>
        </p:txBody>
      </p:sp>
      <p:pic>
        <p:nvPicPr>
          <p:cNvPr id="25605"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388" y="1412875"/>
            <a:ext cx="8748712" cy="4679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6" name="Rectangle 8"/>
          <p:cNvSpPr>
            <a:spLocks noGrp="1" noChangeArrowheads="1"/>
          </p:cNvSpPr>
          <p:nvPr>
            <p:ph type="ctrTitle"/>
          </p:nvPr>
        </p:nvSpPr>
        <p:spPr/>
        <p:txBody>
          <a:bodyPr/>
          <a:lstStyle/>
          <a:p>
            <a:pPr eaLnBrk="1" hangingPunct="1"/>
            <a:r>
              <a:rPr lang="en-US" altLang="zh-TW" smtClean="0"/>
              <a:t> </a:t>
            </a:r>
          </a:p>
        </p:txBody>
      </p:sp>
      <p:sp>
        <p:nvSpPr>
          <p:cNvPr id="25607" name="Rectangle 9"/>
          <p:cNvSpPr>
            <a:spLocks noChangeArrowheads="1"/>
          </p:cNvSpPr>
          <p:nvPr/>
        </p:nvSpPr>
        <p:spPr bwMode="auto">
          <a:xfrm>
            <a:off x="0" y="476250"/>
            <a:ext cx="9144000"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lgn="ctr" eaLnBrk="1" hangingPunct="1">
              <a:spcBef>
                <a:spcPct val="0"/>
              </a:spcBef>
              <a:buFontTx/>
              <a:buNone/>
            </a:pPr>
            <a:r>
              <a:rPr lang="en-US" altLang="zh-TW" sz="4000" b="1" i="1" u="sng">
                <a:solidFill>
                  <a:srgbClr val="FF0000"/>
                </a:solidFill>
                <a:latin typeface="Georgia" panose="02040502050405020303" pitchFamily="18" charset="0"/>
              </a:rPr>
              <a:t>Electric Field Intensity Vector (E)</a:t>
            </a: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投影片編號版面配置區 5"/>
          <p:cNvSpPr txBox="1">
            <a:spLocks noGrp="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lgn="r" eaLnBrk="1" hangingPunct="1">
              <a:spcBef>
                <a:spcPct val="0"/>
              </a:spcBef>
              <a:buFontTx/>
              <a:buNone/>
            </a:pPr>
            <a:fld id="{586FB1E7-3C4B-4947-AF57-65D091437601}" type="slidenum">
              <a:rPr lang="en-US" altLang="zh-TW" sz="1400"/>
              <a:pPr algn="r" eaLnBrk="1" hangingPunct="1">
                <a:spcBef>
                  <a:spcPct val="0"/>
                </a:spcBef>
                <a:buFontTx/>
                <a:buNone/>
              </a:pPr>
              <a:t>24</a:t>
            </a:fld>
            <a:endParaRPr lang="en-US" altLang="zh-TW" sz="1400"/>
          </a:p>
        </p:txBody>
      </p:sp>
      <p:sp>
        <p:nvSpPr>
          <p:cNvPr id="26627" name="Rectangle 2"/>
          <p:cNvSpPr>
            <a:spLocks noGrp="1" noChangeArrowheads="1"/>
          </p:cNvSpPr>
          <p:nvPr>
            <p:ph type="ctrTitle" idx="4294967295"/>
          </p:nvPr>
        </p:nvSpPr>
        <p:spPr>
          <a:xfrm>
            <a:off x="395288" y="260350"/>
            <a:ext cx="8245475" cy="504825"/>
          </a:xfrm>
        </p:spPr>
        <p:txBody>
          <a:bodyPr/>
          <a:lstStyle/>
          <a:p>
            <a:pPr eaLnBrk="1" hangingPunct="1"/>
            <a:r>
              <a:rPr lang="en-US" altLang="zh-TW" sz="4000" b="1" i="1" u="sng" smtClean="0">
                <a:solidFill>
                  <a:srgbClr val="FF0000"/>
                </a:solidFill>
                <a:latin typeface="Georgia" panose="02040502050405020303" pitchFamily="18" charset="0"/>
              </a:rPr>
              <a:t>Electric Force</a:t>
            </a:r>
          </a:p>
        </p:txBody>
      </p:sp>
      <p:sp>
        <p:nvSpPr>
          <p:cNvPr id="26628" name="Rectangle 4"/>
          <p:cNvSpPr>
            <a:spLocks noChangeArrowheads="1"/>
          </p:cNvSpPr>
          <p:nvPr/>
        </p:nvSpPr>
        <p:spPr bwMode="auto">
          <a:xfrm>
            <a:off x="468313" y="3595688"/>
            <a:ext cx="82804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23767" tIns="79350" rIns="0" bIns="0" anchor="ctr">
            <a:spAutoFit/>
          </a:bodyP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eaLnBrk="1" hangingPunct="1">
              <a:spcBef>
                <a:spcPct val="0"/>
              </a:spcBef>
              <a:buFontTx/>
              <a:buNone/>
            </a:pPr>
            <a:r>
              <a:rPr lang="en-US" altLang="zh-TW" sz="2600" b="1">
                <a:solidFill>
                  <a:srgbClr val="0000FF"/>
                </a:solidFill>
                <a:latin typeface="Times New Roman" panose="02020603050405020304" pitchFamily="18" charset="0"/>
                <a:ea typeface="標楷體" panose="03000509000000000000" pitchFamily="65" charset="-120"/>
              </a:rPr>
              <a:t> </a:t>
            </a:r>
          </a:p>
        </p:txBody>
      </p:sp>
      <p:sp>
        <p:nvSpPr>
          <p:cNvPr id="26629" name="Rectangle 5"/>
          <p:cNvSpPr>
            <a:spLocks noChangeArrowheads="1"/>
          </p:cNvSpPr>
          <p:nvPr/>
        </p:nvSpPr>
        <p:spPr bwMode="auto">
          <a:xfrm>
            <a:off x="539750" y="1052513"/>
            <a:ext cx="8061325" cy="2520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eaLnBrk="1" hangingPunct="1">
              <a:spcBef>
                <a:spcPct val="0"/>
              </a:spcBef>
              <a:buFontTx/>
              <a:buNone/>
            </a:pPr>
            <a:r>
              <a:rPr lang="en-US" altLang="zh-TW" b="1">
                <a:solidFill>
                  <a:srgbClr val="0000FF"/>
                </a:solidFill>
                <a:latin typeface="Times New Roman" panose="02020603050405020304" pitchFamily="18" charset="0"/>
                <a:ea typeface="標楷體" panose="03000509000000000000" pitchFamily="65" charset="-120"/>
              </a:rPr>
              <a:t>The electric field intensity vector is quantitatively defined through the force on a small probe point charge </a:t>
            </a:r>
            <a:r>
              <a:rPr lang="en-US" altLang="zh-TW" b="1" i="1">
                <a:solidFill>
                  <a:srgbClr val="0000FF"/>
                </a:solidFill>
                <a:latin typeface="Times New Roman" panose="02020603050405020304" pitchFamily="18" charset="0"/>
                <a:ea typeface="標楷體" panose="03000509000000000000" pitchFamily="65" charset="-120"/>
              </a:rPr>
              <a:t>q</a:t>
            </a:r>
            <a:r>
              <a:rPr lang="en-US" altLang="zh-TW" b="1">
                <a:solidFill>
                  <a:srgbClr val="0000FF"/>
                </a:solidFill>
                <a:latin typeface="Times New Roman" panose="02020603050405020304" pitchFamily="18" charset="0"/>
                <a:ea typeface="標楷體" panose="03000509000000000000" pitchFamily="65" charset="-120"/>
              </a:rPr>
              <a:t> moving at rest in the electric field, which equals the product of </a:t>
            </a:r>
            <a:r>
              <a:rPr lang="en-US" altLang="zh-TW" b="1" i="1">
                <a:solidFill>
                  <a:srgbClr val="0000FF"/>
                </a:solidFill>
                <a:latin typeface="Times New Roman" panose="02020603050405020304" pitchFamily="18" charset="0"/>
                <a:ea typeface="標楷體" panose="03000509000000000000" pitchFamily="65" charset="-120"/>
              </a:rPr>
              <a:t>q</a:t>
            </a:r>
            <a:r>
              <a:rPr lang="en-US" altLang="zh-TW" b="1">
                <a:solidFill>
                  <a:srgbClr val="0000FF"/>
                </a:solidFill>
                <a:latin typeface="Times New Roman" panose="02020603050405020304" pitchFamily="18" charset="0"/>
                <a:ea typeface="標楷體" panose="03000509000000000000" pitchFamily="65" charset="-120"/>
              </a:rPr>
              <a:t> and </a:t>
            </a:r>
            <a:r>
              <a:rPr lang="en-US" altLang="zh-TW" b="1" i="1">
                <a:solidFill>
                  <a:srgbClr val="0000FF"/>
                </a:solidFill>
                <a:latin typeface="Times New Roman" panose="02020603050405020304" pitchFamily="18" charset="0"/>
                <a:ea typeface="標楷體" panose="03000509000000000000" pitchFamily="65" charset="-120"/>
              </a:rPr>
              <a:t>E</a:t>
            </a:r>
            <a:r>
              <a:rPr lang="en-US" altLang="zh-TW" b="1">
                <a:solidFill>
                  <a:srgbClr val="0000FF"/>
                </a:solidFill>
                <a:latin typeface="Times New Roman" panose="02020603050405020304" pitchFamily="18" charset="0"/>
                <a:ea typeface="標楷體" panose="03000509000000000000" pitchFamily="65" charset="-120"/>
              </a:rPr>
              <a:t>.</a:t>
            </a:r>
          </a:p>
        </p:txBody>
      </p:sp>
      <p:graphicFrame>
        <p:nvGraphicFramePr>
          <p:cNvPr id="26630" name="Object 7"/>
          <p:cNvGraphicFramePr>
            <a:graphicFrameLocks noChangeAspect="1"/>
          </p:cNvGraphicFramePr>
          <p:nvPr/>
        </p:nvGraphicFramePr>
        <p:xfrm>
          <a:off x="323850" y="3860800"/>
          <a:ext cx="8539163" cy="2092325"/>
        </p:xfrm>
        <a:graphic>
          <a:graphicData uri="http://schemas.openxmlformats.org/presentationml/2006/ole">
            <mc:AlternateContent xmlns:mc="http://schemas.openxmlformats.org/markup-compatibility/2006">
              <mc:Choice xmlns:v="urn:schemas-microsoft-com:vml" Requires="v">
                <p:oleObj spid="_x0000_s26650" name="方程式" r:id="rId3" imgW="2133600" imgH="444500" progId="Equation.3">
                  <p:embed/>
                </p:oleObj>
              </mc:Choice>
              <mc:Fallback>
                <p:oleObj name="方程式" r:id="rId3" imgW="2133600" imgH="444500" progId="Equation.3">
                  <p:embed/>
                  <p:pic>
                    <p:nvPicPr>
                      <p:cNvPr id="0"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3850" y="3860800"/>
                        <a:ext cx="8539163" cy="2092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投影片編號版面配置區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spcBef>
                <a:spcPct val="0"/>
              </a:spcBef>
              <a:buFontTx/>
              <a:buNone/>
            </a:pPr>
            <a:fld id="{FDF276B2-A5C3-4319-BB24-D6A65D5555B4}" type="slidenum">
              <a:rPr lang="en-US" altLang="zh-TW" sz="1400"/>
              <a:pPr>
                <a:spcBef>
                  <a:spcPct val="0"/>
                </a:spcBef>
                <a:buFontTx/>
                <a:buNone/>
              </a:pPr>
              <a:t>25</a:t>
            </a:fld>
            <a:endParaRPr lang="en-US" altLang="zh-TW" sz="1400"/>
          </a:p>
        </p:txBody>
      </p:sp>
      <p:sp>
        <p:nvSpPr>
          <p:cNvPr id="27651" name="Rectangle 2"/>
          <p:cNvSpPr>
            <a:spLocks noGrp="1" noChangeArrowheads="1"/>
          </p:cNvSpPr>
          <p:nvPr>
            <p:ph type="ctrTitle"/>
          </p:nvPr>
        </p:nvSpPr>
        <p:spPr>
          <a:xfrm>
            <a:off x="0" y="333375"/>
            <a:ext cx="9144000" cy="504825"/>
          </a:xfrm>
        </p:spPr>
        <p:txBody>
          <a:bodyPr/>
          <a:lstStyle/>
          <a:p>
            <a:pPr eaLnBrk="1" hangingPunct="1"/>
            <a:r>
              <a:rPr lang="en-US" altLang="zh-TW" sz="4000" b="1" i="1" u="sng" smtClean="0">
                <a:solidFill>
                  <a:srgbClr val="FF0000"/>
                </a:solidFill>
                <a:latin typeface="Georgia" panose="02040502050405020303" pitchFamily="18" charset="0"/>
              </a:rPr>
              <a:t>Electric Flux Density Vector (D)</a:t>
            </a:r>
          </a:p>
        </p:txBody>
      </p:sp>
      <p:sp>
        <p:nvSpPr>
          <p:cNvPr id="27652" name="Rectangle 3"/>
          <p:cNvSpPr>
            <a:spLocks noGrp="1" noChangeArrowheads="1"/>
          </p:cNvSpPr>
          <p:nvPr>
            <p:ph type="subTitle" idx="1"/>
          </p:nvPr>
        </p:nvSpPr>
        <p:spPr>
          <a:xfrm>
            <a:off x="827088" y="1844675"/>
            <a:ext cx="7489825" cy="4321175"/>
          </a:xfrm>
        </p:spPr>
        <p:txBody>
          <a:bodyPr/>
          <a:lstStyle/>
          <a:p>
            <a:pPr eaLnBrk="1" hangingPunct="1"/>
            <a:r>
              <a:rPr lang="en-US" altLang="zh-TW" sz="2400" b="1" smtClean="0">
                <a:solidFill>
                  <a:srgbClr val="00CC00"/>
                </a:solidFill>
              </a:rPr>
              <a:t> </a:t>
            </a:r>
          </a:p>
        </p:txBody>
      </p:sp>
      <p:sp>
        <p:nvSpPr>
          <p:cNvPr id="27653" name="Rectangle 4"/>
          <p:cNvSpPr>
            <a:spLocks noChangeArrowheads="1"/>
          </p:cNvSpPr>
          <p:nvPr/>
        </p:nvSpPr>
        <p:spPr bwMode="auto">
          <a:xfrm>
            <a:off x="468313" y="3595688"/>
            <a:ext cx="82804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23767" tIns="79350" rIns="0" bIns="0" anchor="ctr">
            <a:spAutoFit/>
          </a:bodyP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eaLnBrk="1" hangingPunct="1">
              <a:spcBef>
                <a:spcPct val="0"/>
              </a:spcBef>
              <a:buFontTx/>
              <a:buNone/>
            </a:pPr>
            <a:r>
              <a:rPr lang="en-US" altLang="zh-TW" sz="2600" b="1">
                <a:solidFill>
                  <a:srgbClr val="0000FF"/>
                </a:solidFill>
                <a:latin typeface="Times New Roman" panose="02020603050405020304" pitchFamily="18" charset="0"/>
                <a:ea typeface="標楷體" panose="03000509000000000000" pitchFamily="65" charset="-120"/>
              </a:rPr>
              <a:t> </a:t>
            </a:r>
          </a:p>
        </p:txBody>
      </p:sp>
      <p:sp>
        <p:nvSpPr>
          <p:cNvPr id="27654" name="Rectangle 5"/>
          <p:cNvSpPr>
            <a:spLocks noChangeArrowheads="1"/>
          </p:cNvSpPr>
          <p:nvPr/>
        </p:nvSpPr>
        <p:spPr bwMode="auto">
          <a:xfrm>
            <a:off x="323850" y="1125538"/>
            <a:ext cx="8277225" cy="554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eaLnBrk="1" hangingPunct="1">
              <a:spcBef>
                <a:spcPct val="0"/>
              </a:spcBef>
              <a:buFontTx/>
              <a:buNone/>
            </a:pPr>
            <a:r>
              <a:rPr lang="en-US" altLang="zh-TW" b="1">
                <a:solidFill>
                  <a:srgbClr val="0000FF"/>
                </a:solidFill>
                <a:latin typeface="Times New Roman" panose="02020603050405020304" pitchFamily="18" charset="0"/>
                <a:ea typeface="標楷體" panose="03000509000000000000" pitchFamily="65" charset="-120"/>
              </a:rPr>
              <a:t>Electric flux density is a measure of the number of electric lines of force passing through a given area. </a:t>
            </a:r>
            <a:br>
              <a:rPr lang="en-US" altLang="zh-TW" b="1">
                <a:solidFill>
                  <a:srgbClr val="0000FF"/>
                </a:solidFill>
                <a:latin typeface="Times New Roman" panose="02020603050405020304" pitchFamily="18" charset="0"/>
                <a:ea typeface="標楷體" panose="03000509000000000000" pitchFamily="65" charset="-120"/>
              </a:rPr>
            </a:br>
            <a:r>
              <a:rPr lang="en-US" altLang="zh-TW" sz="2000" b="1">
                <a:solidFill>
                  <a:srgbClr val="0000FF"/>
                </a:solidFill>
                <a:latin typeface="Times New Roman" panose="02020603050405020304" pitchFamily="18" charset="0"/>
                <a:ea typeface="標楷體" panose="03000509000000000000" pitchFamily="65" charset="-120"/>
              </a:rPr>
              <a:t/>
            </a:r>
            <a:br>
              <a:rPr lang="en-US" altLang="zh-TW" sz="2000" b="1">
                <a:solidFill>
                  <a:srgbClr val="0000FF"/>
                </a:solidFill>
                <a:latin typeface="Times New Roman" panose="02020603050405020304" pitchFamily="18" charset="0"/>
                <a:ea typeface="標楷體" panose="03000509000000000000" pitchFamily="65" charset="-120"/>
              </a:rPr>
            </a:br>
            <a:r>
              <a:rPr lang="en-US" altLang="zh-TW" b="1">
                <a:solidFill>
                  <a:srgbClr val="0000FF"/>
                </a:solidFill>
                <a:latin typeface="Times New Roman" panose="02020603050405020304" pitchFamily="18" charset="0"/>
                <a:ea typeface="標楷體" panose="03000509000000000000" pitchFamily="65" charset="-120"/>
              </a:rPr>
              <a:t>It is equal to the electric field intensity multiplied by the permittivity of the material through which the electric field extends. </a:t>
            </a:r>
            <a:br>
              <a:rPr lang="en-US" altLang="zh-TW" b="1">
                <a:solidFill>
                  <a:srgbClr val="0000FF"/>
                </a:solidFill>
                <a:latin typeface="Times New Roman" panose="02020603050405020304" pitchFamily="18" charset="0"/>
                <a:ea typeface="標楷體" panose="03000509000000000000" pitchFamily="65" charset="-120"/>
              </a:rPr>
            </a:br>
            <a:r>
              <a:rPr lang="en-US" altLang="zh-TW" sz="1000" b="1">
                <a:solidFill>
                  <a:srgbClr val="0000FF"/>
                </a:solidFill>
                <a:latin typeface="Times New Roman" panose="02020603050405020304" pitchFamily="18" charset="0"/>
                <a:ea typeface="標楷體" panose="03000509000000000000" pitchFamily="65" charset="-120"/>
              </a:rPr>
              <a:t/>
            </a:r>
            <a:br>
              <a:rPr lang="en-US" altLang="zh-TW" sz="1000" b="1">
                <a:solidFill>
                  <a:srgbClr val="0000FF"/>
                </a:solidFill>
                <a:latin typeface="Times New Roman" panose="02020603050405020304" pitchFamily="18" charset="0"/>
                <a:ea typeface="標楷體" panose="03000509000000000000" pitchFamily="65" charset="-120"/>
              </a:rPr>
            </a:br>
            <a:r>
              <a:rPr lang="en-US" altLang="zh-TW" b="1">
                <a:solidFill>
                  <a:srgbClr val="0000FF"/>
                </a:solidFill>
                <a:latin typeface="Times New Roman" panose="02020603050405020304" pitchFamily="18" charset="0"/>
                <a:ea typeface="標楷體" panose="03000509000000000000" pitchFamily="65" charset="-120"/>
              </a:rPr>
              <a:t>It is measured in coulombs per square meter.</a:t>
            </a:r>
            <a:r>
              <a:rPr lang="en-US" altLang="zh-TW" sz="4400">
                <a:solidFill>
                  <a:schemeClr val="tx2"/>
                </a:solidFill>
              </a:rPr>
              <a:t> </a:t>
            </a: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投影片編號版面配置區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spcBef>
                <a:spcPct val="0"/>
              </a:spcBef>
              <a:buFontTx/>
              <a:buNone/>
            </a:pPr>
            <a:fld id="{5D048C9E-C04E-4F8D-822C-BCC931E6E112}" type="slidenum">
              <a:rPr lang="en-US" altLang="zh-TW" sz="1400"/>
              <a:pPr>
                <a:spcBef>
                  <a:spcPct val="0"/>
                </a:spcBef>
                <a:buFontTx/>
                <a:buNone/>
              </a:pPr>
              <a:t>26</a:t>
            </a:fld>
            <a:endParaRPr lang="en-US" altLang="zh-TW" sz="1400"/>
          </a:p>
        </p:txBody>
      </p:sp>
      <p:sp>
        <p:nvSpPr>
          <p:cNvPr id="28675" name="Rectangle 4"/>
          <p:cNvSpPr>
            <a:spLocks noChangeArrowheads="1"/>
          </p:cNvSpPr>
          <p:nvPr/>
        </p:nvSpPr>
        <p:spPr bwMode="auto">
          <a:xfrm>
            <a:off x="0" y="333375"/>
            <a:ext cx="9144000"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lgn="ctr" eaLnBrk="1" hangingPunct="1">
              <a:spcBef>
                <a:spcPct val="0"/>
              </a:spcBef>
              <a:buFontTx/>
              <a:buNone/>
            </a:pPr>
            <a:r>
              <a:rPr lang="en-US" altLang="zh-TW" sz="4000" b="1" i="1" u="sng">
                <a:solidFill>
                  <a:srgbClr val="FF0000"/>
                </a:solidFill>
                <a:latin typeface="Georgia" panose="02040502050405020303" pitchFamily="18" charset="0"/>
              </a:rPr>
              <a:t>Electric Flux Density Vector (D)</a:t>
            </a:r>
          </a:p>
        </p:txBody>
      </p:sp>
      <p:pic>
        <p:nvPicPr>
          <p:cNvPr id="28676" name="Picture 7"/>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50825" y="2205038"/>
            <a:ext cx="8604250" cy="3011487"/>
          </a:xfrm>
          <a:noFill/>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投影片編號版面配置區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spcBef>
                <a:spcPct val="0"/>
              </a:spcBef>
              <a:buFontTx/>
              <a:buNone/>
            </a:pPr>
            <a:fld id="{E86744DB-0BE0-46C6-93D5-C61A583C1532}" type="slidenum">
              <a:rPr lang="en-US" altLang="zh-TW" sz="1400"/>
              <a:pPr>
                <a:spcBef>
                  <a:spcPct val="0"/>
                </a:spcBef>
                <a:buFontTx/>
                <a:buNone/>
              </a:pPr>
              <a:t>27</a:t>
            </a:fld>
            <a:endParaRPr lang="en-US" altLang="zh-TW" sz="1400"/>
          </a:p>
        </p:txBody>
      </p:sp>
      <p:sp>
        <p:nvSpPr>
          <p:cNvPr id="29699" name="Rectangle 4"/>
          <p:cNvSpPr>
            <a:spLocks noChangeArrowheads="1"/>
          </p:cNvSpPr>
          <p:nvPr/>
        </p:nvSpPr>
        <p:spPr bwMode="auto">
          <a:xfrm>
            <a:off x="0" y="333375"/>
            <a:ext cx="9144000"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lgn="ctr" eaLnBrk="1" hangingPunct="1">
              <a:spcBef>
                <a:spcPct val="0"/>
              </a:spcBef>
              <a:buFontTx/>
              <a:buNone/>
            </a:pPr>
            <a:r>
              <a:rPr lang="en-US" altLang="zh-TW" sz="4000" b="1" i="1" u="sng">
                <a:solidFill>
                  <a:srgbClr val="FF0000"/>
                </a:solidFill>
                <a:latin typeface="Georgia" panose="02040502050405020303" pitchFamily="18" charset="0"/>
              </a:rPr>
              <a:t>Electric Flux Density Vector (D)</a:t>
            </a:r>
          </a:p>
        </p:txBody>
      </p:sp>
      <p:pic>
        <p:nvPicPr>
          <p:cNvPr id="29700" name="Picture 8" descr="Camposcargas"/>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323850" y="2060575"/>
            <a:ext cx="8532813" cy="3733800"/>
          </a:xfrm>
          <a:noFill/>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投影片編號版面配置區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spcBef>
                <a:spcPct val="0"/>
              </a:spcBef>
              <a:buFontTx/>
              <a:buNone/>
            </a:pPr>
            <a:fld id="{DB0FE528-547F-4C05-BD02-6BB59225B42E}" type="slidenum">
              <a:rPr lang="en-US" altLang="zh-TW" sz="1400"/>
              <a:pPr>
                <a:spcBef>
                  <a:spcPct val="0"/>
                </a:spcBef>
                <a:buFontTx/>
                <a:buNone/>
              </a:pPr>
              <a:t>28</a:t>
            </a:fld>
            <a:endParaRPr lang="en-US" altLang="zh-TW" sz="1400"/>
          </a:p>
        </p:txBody>
      </p:sp>
      <p:sp>
        <p:nvSpPr>
          <p:cNvPr id="30723" name="Rectangle 5"/>
          <p:cNvSpPr>
            <a:spLocks noGrp="1" noChangeArrowheads="1"/>
          </p:cNvSpPr>
          <p:nvPr>
            <p:ph type="title"/>
          </p:nvPr>
        </p:nvSpPr>
        <p:spPr/>
        <p:txBody>
          <a:bodyPr/>
          <a:lstStyle/>
          <a:p>
            <a:pPr eaLnBrk="1" hangingPunct="1"/>
            <a:r>
              <a:rPr lang="en-US" altLang="zh-TW" smtClean="0"/>
              <a:t> </a:t>
            </a:r>
          </a:p>
        </p:txBody>
      </p:sp>
      <p:pic>
        <p:nvPicPr>
          <p:cNvPr id="30724" name="Picture 6"/>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50825" y="1557338"/>
            <a:ext cx="8686800" cy="4873625"/>
          </a:xfrm>
          <a:noFill/>
        </p:spPr>
      </p:pic>
      <p:sp>
        <p:nvSpPr>
          <p:cNvPr id="30725" name="Rectangle 8"/>
          <p:cNvSpPr>
            <a:spLocks noChangeArrowheads="1"/>
          </p:cNvSpPr>
          <p:nvPr/>
        </p:nvSpPr>
        <p:spPr bwMode="auto">
          <a:xfrm>
            <a:off x="0" y="333375"/>
            <a:ext cx="9144000"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lgn="ctr" eaLnBrk="1" hangingPunct="1">
              <a:spcBef>
                <a:spcPct val="0"/>
              </a:spcBef>
              <a:buFontTx/>
              <a:buNone/>
            </a:pPr>
            <a:r>
              <a:rPr lang="en-US" altLang="zh-TW" sz="4000" b="1" i="1" u="sng">
                <a:solidFill>
                  <a:srgbClr val="FF0000"/>
                </a:solidFill>
                <a:latin typeface="Georgia" panose="02040502050405020303" pitchFamily="18" charset="0"/>
              </a:rPr>
              <a:t>Electric Flux Density Vector (D)</a:t>
            </a: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投影片編號版面配置區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spcBef>
                <a:spcPct val="0"/>
              </a:spcBef>
              <a:buFontTx/>
              <a:buNone/>
            </a:pPr>
            <a:fld id="{050A32BC-F1CA-4EF6-AB94-A2DA05E47E90}" type="slidenum">
              <a:rPr lang="en-US" altLang="zh-TW" sz="1400"/>
              <a:pPr>
                <a:spcBef>
                  <a:spcPct val="0"/>
                </a:spcBef>
                <a:buFontTx/>
                <a:buNone/>
              </a:pPr>
              <a:t>29</a:t>
            </a:fld>
            <a:endParaRPr lang="en-US" altLang="zh-TW" sz="1400"/>
          </a:p>
        </p:txBody>
      </p:sp>
      <p:sp>
        <p:nvSpPr>
          <p:cNvPr id="31747" name="Rectangle 2"/>
          <p:cNvSpPr>
            <a:spLocks noGrp="1" noChangeArrowheads="1"/>
          </p:cNvSpPr>
          <p:nvPr>
            <p:ph type="ctrTitle"/>
          </p:nvPr>
        </p:nvSpPr>
        <p:spPr>
          <a:xfrm>
            <a:off x="0" y="333375"/>
            <a:ext cx="9144000" cy="504825"/>
          </a:xfrm>
        </p:spPr>
        <p:txBody>
          <a:bodyPr/>
          <a:lstStyle/>
          <a:p>
            <a:pPr eaLnBrk="1" hangingPunct="1"/>
            <a:r>
              <a:rPr lang="en-US" altLang="zh-TW" sz="4000" b="1" i="1" u="sng" smtClean="0">
                <a:solidFill>
                  <a:srgbClr val="FF0000"/>
                </a:solidFill>
                <a:latin typeface="Georgia" panose="02040502050405020303" pitchFamily="18" charset="0"/>
              </a:rPr>
              <a:t>Magnetic Field Intensity Vector</a:t>
            </a:r>
          </a:p>
        </p:txBody>
      </p:sp>
      <p:sp>
        <p:nvSpPr>
          <p:cNvPr id="31748" name="Rectangle 3"/>
          <p:cNvSpPr>
            <a:spLocks noGrp="1" noChangeArrowheads="1"/>
          </p:cNvSpPr>
          <p:nvPr>
            <p:ph type="subTitle" idx="1"/>
          </p:nvPr>
        </p:nvSpPr>
        <p:spPr>
          <a:xfrm>
            <a:off x="827088" y="1844675"/>
            <a:ext cx="7489825" cy="4321175"/>
          </a:xfrm>
        </p:spPr>
        <p:txBody>
          <a:bodyPr/>
          <a:lstStyle/>
          <a:p>
            <a:pPr eaLnBrk="1" hangingPunct="1"/>
            <a:r>
              <a:rPr lang="en-US" altLang="zh-TW" sz="2400" b="1" smtClean="0">
                <a:solidFill>
                  <a:srgbClr val="00CC00"/>
                </a:solidFill>
              </a:rPr>
              <a:t> </a:t>
            </a:r>
          </a:p>
        </p:txBody>
      </p:sp>
      <p:sp>
        <p:nvSpPr>
          <p:cNvPr id="31749" name="Rectangle 4"/>
          <p:cNvSpPr>
            <a:spLocks noChangeArrowheads="1"/>
          </p:cNvSpPr>
          <p:nvPr/>
        </p:nvSpPr>
        <p:spPr bwMode="auto">
          <a:xfrm>
            <a:off x="468313" y="3595688"/>
            <a:ext cx="82804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23767" tIns="79350" rIns="0" bIns="0" anchor="ctr">
            <a:spAutoFit/>
          </a:bodyP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eaLnBrk="1" hangingPunct="1">
              <a:spcBef>
                <a:spcPct val="0"/>
              </a:spcBef>
              <a:buFontTx/>
              <a:buNone/>
            </a:pPr>
            <a:r>
              <a:rPr lang="en-US" altLang="zh-TW" sz="2600" b="1">
                <a:solidFill>
                  <a:srgbClr val="0000FF"/>
                </a:solidFill>
                <a:latin typeface="Times New Roman" panose="02020603050405020304" pitchFamily="18" charset="0"/>
                <a:ea typeface="標楷體" panose="03000509000000000000" pitchFamily="65" charset="-120"/>
              </a:rPr>
              <a:t> </a:t>
            </a:r>
          </a:p>
        </p:txBody>
      </p:sp>
      <p:sp>
        <p:nvSpPr>
          <p:cNvPr id="31750" name="Rectangle 5"/>
          <p:cNvSpPr>
            <a:spLocks noChangeArrowheads="1"/>
          </p:cNvSpPr>
          <p:nvPr/>
        </p:nvSpPr>
        <p:spPr bwMode="auto">
          <a:xfrm>
            <a:off x="323850" y="1125538"/>
            <a:ext cx="8277225" cy="554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eaLnBrk="1" hangingPunct="1">
              <a:spcBef>
                <a:spcPct val="0"/>
              </a:spcBef>
              <a:buFontTx/>
              <a:buNone/>
            </a:pPr>
            <a:r>
              <a:rPr lang="en-US" altLang="zh-TW" b="1">
                <a:solidFill>
                  <a:srgbClr val="0000FF"/>
                </a:solidFill>
                <a:latin typeface="Times New Roman" panose="02020603050405020304" pitchFamily="18" charset="0"/>
                <a:ea typeface="標楷體" panose="03000509000000000000" pitchFamily="65" charset="-120"/>
              </a:rPr>
              <a:t>A magnetic field is a field produced </a:t>
            </a:r>
            <a:br>
              <a:rPr lang="en-US" altLang="zh-TW" b="1">
                <a:solidFill>
                  <a:srgbClr val="0000FF"/>
                </a:solidFill>
                <a:latin typeface="Times New Roman" panose="02020603050405020304" pitchFamily="18" charset="0"/>
                <a:ea typeface="標楷體" panose="03000509000000000000" pitchFamily="65" charset="-120"/>
              </a:rPr>
            </a:br>
            <a:r>
              <a:rPr lang="en-US" altLang="zh-TW" b="1">
                <a:solidFill>
                  <a:srgbClr val="0000FF"/>
                </a:solidFill>
                <a:latin typeface="Times New Roman" panose="02020603050405020304" pitchFamily="18" charset="0"/>
                <a:ea typeface="標楷體" panose="03000509000000000000" pitchFamily="65" charset="-120"/>
              </a:rPr>
              <a:t>by moving electric charges or electric currents, </a:t>
            </a:r>
            <a:br>
              <a:rPr lang="en-US" altLang="zh-TW" b="1">
                <a:solidFill>
                  <a:srgbClr val="0000FF"/>
                </a:solidFill>
                <a:latin typeface="Times New Roman" panose="02020603050405020304" pitchFamily="18" charset="0"/>
                <a:ea typeface="標楷體" panose="03000509000000000000" pitchFamily="65" charset="-120"/>
              </a:rPr>
            </a:br>
            <a:r>
              <a:rPr lang="en-US" altLang="zh-TW" b="1">
                <a:solidFill>
                  <a:srgbClr val="0000FF"/>
                </a:solidFill>
                <a:latin typeface="Times New Roman" panose="02020603050405020304" pitchFamily="18" charset="0"/>
                <a:ea typeface="標楷體" panose="03000509000000000000" pitchFamily="65" charset="-120"/>
              </a:rPr>
              <a:t>by electric fields that vary in time.</a:t>
            </a:r>
            <a:r>
              <a:rPr lang="en-US" altLang="zh-TW" sz="4400">
                <a:solidFill>
                  <a:schemeClr val="tx2"/>
                </a:solidFill>
              </a:rPr>
              <a:t> </a:t>
            </a: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投影片編號版面配置區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spcBef>
                <a:spcPct val="0"/>
              </a:spcBef>
              <a:buFontTx/>
              <a:buNone/>
            </a:pPr>
            <a:fld id="{6BA7ADAE-FAFA-447E-AC87-D0D403D5BE99}" type="slidenum">
              <a:rPr lang="en-US" altLang="zh-TW" sz="1400"/>
              <a:pPr>
                <a:spcBef>
                  <a:spcPct val="0"/>
                </a:spcBef>
                <a:buFontTx/>
                <a:buNone/>
              </a:pPr>
              <a:t>3</a:t>
            </a:fld>
            <a:endParaRPr lang="en-US" altLang="zh-TW" sz="1400"/>
          </a:p>
        </p:txBody>
      </p:sp>
      <p:pic>
        <p:nvPicPr>
          <p:cNvPr id="5123"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95738" y="260350"/>
            <a:ext cx="4849812" cy="6337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2"/>
          <p:cNvSpPr txBox="1">
            <a:spLocks noChangeArrowheads="1"/>
          </p:cNvSpPr>
          <p:nvPr/>
        </p:nvSpPr>
        <p:spPr>
          <a:xfrm>
            <a:off x="0" y="857250"/>
            <a:ext cx="3779838" cy="5429250"/>
          </a:xfrm>
          <a:prstGeom prst="rect">
            <a:avLst/>
          </a:prstGeom>
        </p:spPr>
        <p:txBody>
          <a:bodyPr/>
          <a:lstStyle/>
          <a:p>
            <a:pPr algn="ctr" eaLnBrk="1" hangingPunct="1">
              <a:defRPr/>
            </a:pPr>
            <a:r>
              <a:rPr lang="en-US" altLang="zh-TW" sz="4800" b="1" u="sng" kern="0" dirty="0">
                <a:solidFill>
                  <a:srgbClr val="FF0000"/>
                </a:solidFill>
                <a:latin typeface="Georgia" pitchFamily="18" charset="0"/>
                <a:ea typeface="+mj-ea"/>
                <a:cs typeface="+mj-cs"/>
              </a:rPr>
              <a:t>Reference</a:t>
            </a:r>
            <a:br>
              <a:rPr lang="en-US" altLang="zh-TW" sz="4800" b="1" u="sng" kern="0" dirty="0">
                <a:solidFill>
                  <a:srgbClr val="FF0000"/>
                </a:solidFill>
                <a:latin typeface="Georgia" pitchFamily="18" charset="0"/>
                <a:ea typeface="+mj-ea"/>
                <a:cs typeface="+mj-cs"/>
              </a:rPr>
            </a:br>
            <a:r>
              <a:rPr lang="en-US" altLang="zh-TW" sz="4800" b="1" u="sng" kern="0" dirty="0">
                <a:solidFill>
                  <a:srgbClr val="FF0000"/>
                </a:solidFill>
                <a:latin typeface="Georgia" pitchFamily="18" charset="0"/>
                <a:ea typeface="+mj-ea"/>
                <a:cs typeface="+mj-cs"/>
              </a:rPr>
              <a:t/>
            </a:r>
            <a:br>
              <a:rPr lang="en-US" altLang="zh-TW" sz="4800" b="1" u="sng" kern="0" dirty="0">
                <a:solidFill>
                  <a:srgbClr val="FF0000"/>
                </a:solidFill>
                <a:latin typeface="Georgia" pitchFamily="18" charset="0"/>
                <a:ea typeface="+mj-ea"/>
                <a:cs typeface="+mj-cs"/>
              </a:rPr>
            </a:br>
            <a:r>
              <a:rPr lang="en-US" altLang="zh-TW" sz="4800" b="1" u="sng" kern="0" dirty="0">
                <a:solidFill>
                  <a:srgbClr val="FF0000"/>
                </a:solidFill>
                <a:latin typeface="Georgia" pitchFamily="18" charset="0"/>
                <a:ea typeface="+mj-ea"/>
                <a:cs typeface="+mj-cs"/>
              </a:rPr>
              <a:t/>
            </a:r>
            <a:br>
              <a:rPr lang="en-US" altLang="zh-TW" sz="4800" b="1" u="sng" kern="0" dirty="0">
                <a:solidFill>
                  <a:srgbClr val="FF0000"/>
                </a:solidFill>
                <a:latin typeface="Georgia" pitchFamily="18" charset="0"/>
                <a:ea typeface="+mj-ea"/>
                <a:cs typeface="+mj-cs"/>
              </a:rPr>
            </a:br>
            <a:r>
              <a:rPr lang="en-US" altLang="zh-TW" sz="4800" b="1" u="sng" kern="0" dirty="0">
                <a:solidFill>
                  <a:srgbClr val="FF0000"/>
                </a:solidFill>
                <a:latin typeface="Georgia" pitchFamily="18" charset="0"/>
                <a:ea typeface="+mj-ea"/>
                <a:cs typeface="+mj-cs"/>
              </a:rPr>
              <a:t>Book</a:t>
            </a:r>
            <a:br>
              <a:rPr lang="en-US" altLang="zh-TW" sz="4800" b="1" u="sng" kern="0" dirty="0">
                <a:solidFill>
                  <a:srgbClr val="FF0000"/>
                </a:solidFill>
                <a:latin typeface="Georgia" pitchFamily="18" charset="0"/>
                <a:ea typeface="+mj-ea"/>
                <a:cs typeface="+mj-cs"/>
              </a:rPr>
            </a:br>
            <a:r>
              <a:rPr lang="en-US" altLang="zh-TW" sz="4800" b="1" u="sng" kern="0" dirty="0">
                <a:solidFill>
                  <a:srgbClr val="FF0000"/>
                </a:solidFill>
                <a:latin typeface="Georgia" pitchFamily="18" charset="0"/>
                <a:ea typeface="+mj-ea"/>
                <a:cs typeface="+mj-cs"/>
              </a:rPr>
              <a:t/>
            </a:r>
            <a:br>
              <a:rPr lang="en-US" altLang="zh-TW" sz="4800" b="1" u="sng" kern="0" dirty="0">
                <a:solidFill>
                  <a:srgbClr val="FF0000"/>
                </a:solidFill>
                <a:latin typeface="Georgia" pitchFamily="18" charset="0"/>
                <a:ea typeface="+mj-ea"/>
                <a:cs typeface="+mj-cs"/>
              </a:rPr>
            </a:br>
            <a:r>
              <a:rPr lang="en-US" altLang="zh-TW" sz="4800" b="1" u="sng" kern="0" dirty="0">
                <a:solidFill>
                  <a:srgbClr val="FF0000"/>
                </a:solidFill>
                <a:latin typeface="Georgia" pitchFamily="18" charset="0"/>
                <a:ea typeface="+mj-ea"/>
                <a:cs typeface="+mj-cs"/>
              </a:rPr>
              <a:t/>
            </a:r>
            <a:br>
              <a:rPr lang="en-US" altLang="zh-TW" sz="4800" b="1" u="sng" kern="0" dirty="0">
                <a:solidFill>
                  <a:srgbClr val="FF0000"/>
                </a:solidFill>
                <a:latin typeface="Georgia" pitchFamily="18" charset="0"/>
                <a:ea typeface="+mj-ea"/>
                <a:cs typeface="+mj-cs"/>
              </a:rPr>
            </a:br>
            <a:r>
              <a:rPr lang="en-US" altLang="zh-TW" sz="4800" b="1" u="sng" kern="0" dirty="0">
                <a:solidFill>
                  <a:srgbClr val="FF0000"/>
                </a:solidFill>
                <a:latin typeface="Georgia" pitchFamily="18" charset="0"/>
                <a:ea typeface="+mj-ea"/>
                <a:cs typeface="+mj-cs"/>
              </a:rPr>
              <a:t># 2</a:t>
            </a: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投影片編號版面配置區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spcBef>
                <a:spcPct val="0"/>
              </a:spcBef>
              <a:buFontTx/>
              <a:buNone/>
            </a:pPr>
            <a:fld id="{79B57950-9290-45C2-8472-29BB79E43789}" type="slidenum">
              <a:rPr lang="en-US" altLang="zh-TW" sz="1400"/>
              <a:pPr>
                <a:spcBef>
                  <a:spcPct val="0"/>
                </a:spcBef>
                <a:buFontTx/>
                <a:buNone/>
              </a:pPr>
              <a:t>30</a:t>
            </a:fld>
            <a:endParaRPr lang="en-US" altLang="zh-TW" sz="1400"/>
          </a:p>
        </p:txBody>
      </p:sp>
      <p:sp>
        <p:nvSpPr>
          <p:cNvPr id="32771" name="Rectangle 2"/>
          <p:cNvSpPr>
            <a:spLocks noGrp="1" noChangeArrowheads="1"/>
          </p:cNvSpPr>
          <p:nvPr>
            <p:ph type="ctrTitle"/>
          </p:nvPr>
        </p:nvSpPr>
        <p:spPr>
          <a:xfrm>
            <a:off x="0" y="333375"/>
            <a:ext cx="9144000" cy="504825"/>
          </a:xfrm>
        </p:spPr>
        <p:txBody>
          <a:bodyPr/>
          <a:lstStyle/>
          <a:p>
            <a:pPr eaLnBrk="1" hangingPunct="1"/>
            <a:r>
              <a:rPr lang="en-US" altLang="zh-TW" sz="4000" b="1" i="1" u="sng" smtClean="0">
                <a:solidFill>
                  <a:srgbClr val="FF0000"/>
                </a:solidFill>
                <a:latin typeface="Georgia" panose="02040502050405020303" pitchFamily="18" charset="0"/>
              </a:rPr>
              <a:t>Magnetic Field Intensity Vector</a:t>
            </a:r>
          </a:p>
        </p:txBody>
      </p:sp>
      <p:sp>
        <p:nvSpPr>
          <p:cNvPr id="32772" name="Rectangle 3"/>
          <p:cNvSpPr>
            <a:spLocks noGrp="1" noChangeArrowheads="1"/>
          </p:cNvSpPr>
          <p:nvPr>
            <p:ph type="subTitle" idx="1"/>
          </p:nvPr>
        </p:nvSpPr>
        <p:spPr>
          <a:xfrm>
            <a:off x="827088" y="1844675"/>
            <a:ext cx="7489825" cy="4321175"/>
          </a:xfrm>
        </p:spPr>
        <p:txBody>
          <a:bodyPr/>
          <a:lstStyle/>
          <a:p>
            <a:pPr eaLnBrk="1" hangingPunct="1"/>
            <a:r>
              <a:rPr lang="en-US" altLang="zh-TW" sz="2400" b="1" smtClean="0">
                <a:solidFill>
                  <a:srgbClr val="00CC00"/>
                </a:solidFill>
              </a:rPr>
              <a:t> </a:t>
            </a:r>
          </a:p>
        </p:txBody>
      </p:sp>
      <p:sp>
        <p:nvSpPr>
          <p:cNvPr id="32773" name="Rectangle 4"/>
          <p:cNvSpPr>
            <a:spLocks noChangeArrowheads="1"/>
          </p:cNvSpPr>
          <p:nvPr/>
        </p:nvSpPr>
        <p:spPr bwMode="auto">
          <a:xfrm>
            <a:off x="468313" y="3595688"/>
            <a:ext cx="82804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23767" tIns="79350" rIns="0" bIns="0" anchor="ctr">
            <a:spAutoFit/>
          </a:bodyP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eaLnBrk="1" hangingPunct="1">
              <a:spcBef>
                <a:spcPct val="0"/>
              </a:spcBef>
              <a:buFontTx/>
              <a:buNone/>
            </a:pPr>
            <a:r>
              <a:rPr lang="en-US" altLang="zh-TW" sz="2600" b="1">
                <a:solidFill>
                  <a:srgbClr val="0000FF"/>
                </a:solidFill>
                <a:latin typeface="Times New Roman" panose="02020603050405020304" pitchFamily="18" charset="0"/>
                <a:ea typeface="標楷體" panose="03000509000000000000" pitchFamily="65" charset="-120"/>
              </a:rPr>
              <a:t> </a:t>
            </a:r>
          </a:p>
        </p:txBody>
      </p:sp>
      <p:pic>
        <p:nvPicPr>
          <p:cNvPr id="32774"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7450" y="1268413"/>
            <a:ext cx="6732588" cy="513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投影片編號版面配置區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spcBef>
                <a:spcPct val="0"/>
              </a:spcBef>
              <a:buFontTx/>
              <a:buNone/>
            </a:pPr>
            <a:fld id="{86A563CD-CDC6-4B7F-B395-41ACD4D764DE}" type="slidenum">
              <a:rPr lang="en-US" altLang="zh-TW" sz="1400"/>
              <a:pPr>
                <a:spcBef>
                  <a:spcPct val="0"/>
                </a:spcBef>
                <a:buFontTx/>
                <a:buNone/>
              </a:pPr>
              <a:t>31</a:t>
            </a:fld>
            <a:endParaRPr lang="en-US" altLang="zh-TW" sz="1400"/>
          </a:p>
        </p:txBody>
      </p:sp>
      <p:sp>
        <p:nvSpPr>
          <p:cNvPr id="33795" name="Rectangle 2"/>
          <p:cNvSpPr>
            <a:spLocks noGrp="1" noChangeArrowheads="1"/>
          </p:cNvSpPr>
          <p:nvPr>
            <p:ph type="ctrTitle"/>
          </p:nvPr>
        </p:nvSpPr>
        <p:spPr>
          <a:xfrm>
            <a:off x="0" y="333375"/>
            <a:ext cx="9144000" cy="504825"/>
          </a:xfrm>
        </p:spPr>
        <p:txBody>
          <a:bodyPr/>
          <a:lstStyle/>
          <a:p>
            <a:pPr eaLnBrk="1" hangingPunct="1"/>
            <a:r>
              <a:rPr lang="en-US" altLang="zh-TW" sz="4000" b="1" i="1" u="sng" smtClean="0">
                <a:solidFill>
                  <a:srgbClr val="FF0000"/>
                </a:solidFill>
                <a:latin typeface="Georgia" panose="02040502050405020303" pitchFamily="18" charset="0"/>
              </a:rPr>
              <a:t>Magnetic Field Intensity Vector</a:t>
            </a:r>
          </a:p>
        </p:txBody>
      </p:sp>
      <p:sp>
        <p:nvSpPr>
          <p:cNvPr id="33796" name="Rectangle 3"/>
          <p:cNvSpPr>
            <a:spLocks noGrp="1" noChangeArrowheads="1"/>
          </p:cNvSpPr>
          <p:nvPr>
            <p:ph type="subTitle" idx="1"/>
          </p:nvPr>
        </p:nvSpPr>
        <p:spPr>
          <a:xfrm>
            <a:off x="827088" y="1844675"/>
            <a:ext cx="7489825" cy="4321175"/>
          </a:xfrm>
        </p:spPr>
        <p:txBody>
          <a:bodyPr/>
          <a:lstStyle/>
          <a:p>
            <a:pPr eaLnBrk="1" hangingPunct="1"/>
            <a:r>
              <a:rPr lang="en-US" altLang="zh-TW" sz="2400" b="1" smtClean="0">
                <a:solidFill>
                  <a:srgbClr val="00CC00"/>
                </a:solidFill>
              </a:rPr>
              <a:t> </a:t>
            </a:r>
          </a:p>
        </p:txBody>
      </p:sp>
      <p:sp>
        <p:nvSpPr>
          <p:cNvPr id="33797" name="Rectangle 4"/>
          <p:cNvSpPr>
            <a:spLocks noChangeArrowheads="1"/>
          </p:cNvSpPr>
          <p:nvPr/>
        </p:nvSpPr>
        <p:spPr bwMode="auto">
          <a:xfrm>
            <a:off x="468313" y="3595688"/>
            <a:ext cx="82804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23767" tIns="79350" rIns="0" bIns="0" anchor="ctr">
            <a:spAutoFit/>
          </a:bodyP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eaLnBrk="1" hangingPunct="1">
              <a:spcBef>
                <a:spcPct val="0"/>
              </a:spcBef>
              <a:buFontTx/>
              <a:buNone/>
            </a:pPr>
            <a:r>
              <a:rPr lang="en-US" altLang="zh-TW" sz="2600" b="1">
                <a:solidFill>
                  <a:srgbClr val="0000FF"/>
                </a:solidFill>
                <a:latin typeface="Times New Roman" panose="02020603050405020304" pitchFamily="18" charset="0"/>
                <a:ea typeface="標楷體" panose="03000509000000000000" pitchFamily="65" charset="-120"/>
              </a:rPr>
              <a:t> </a:t>
            </a:r>
          </a:p>
        </p:txBody>
      </p:sp>
      <p:pic>
        <p:nvPicPr>
          <p:cNvPr id="33798" name="Picture 7" descr="Magnet087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088" y="1341438"/>
            <a:ext cx="7524750" cy="5049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投影片編號版面配置區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spcBef>
                <a:spcPct val="0"/>
              </a:spcBef>
              <a:buFontTx/>
              <a:buNone/>
            </a:pPr>
            <a:fld id="{CFF8E3C0-9370-4DE9-8EEC-490CAEA9B18F}" type="slidenum">
              <a:rPr lang="en-US" altLang="zh-TW" sz="1400"/>
              <a:pPr>
                <a:spcBef>
                  <a:spcPct val="0"/>
                </a:spcBef>
                <a:buFontTx/>
                <a:buNone/>
              </a:pPr>
              <a:t>32</a:t>
            </a:fld>
            <a:endParaRPr lang="en-US" altLang="zh-TW" sz="1400"/>
          </a:p>
        </p:txBody>
      </p:sp>
      <p:sp>
        <p:nvSpPr>
          <p:cNvPr id="34819" name="Rectangle 2"/>
          <p:cNvSpPr>
            <a:spLocks noGrp="1" noChangeArrowheads="1"/>
          </p:cNvSpPr>
          <p:nvPr>
            <p:ph type="ctrTitle"/>
          </p:nvPr>
        </p:nvSpPr>
        <p:spPr>
          <a:xfrm>
            <a:off x="395288" y="333375"/>
            <a:ext cx="8245475" cy="504825"/>
          </a:xfrm>
        </p:spPr>
        <p:txBody>
          <a:bodyPr/>
          <a:lstStyle/>
          <a:p>
            <a:pPr eaLnBrk="1" hangingPunct="1"/>
            <a:r>
              <a:rPr lang="en-US" altLang="zh-TW" sz="4000" b="1" i="1" u="sng" smtClean="0">
                <a:solidFill>
                  <a:srgbClr val="FF0000"/>
                </a:solidFill>
                <a:latin typeface="Georgia" panose="02040502050405020303" pitchFamily="18" charset="0"/>
              </a:rPr>
              <a:t>Magnetic  Flux Density Vector</a:t>
            </a:r>
          </a:p>
        </p:txBody>
      </p:sp>
      <p:sp>
        <p:nvSpPr>
          <p:cNvPr id="34820" name="Rectangle 3"/>
          <p:cNvSpPr>
            <a:spLocks noGrp="1" noChangeArrowheads="1"/>
          </p:cNvSpPr>
          <p:nvPr>
            <p:ph type="subTitle" idx="1"/>
          </p:nvPr>
        </p:nvSpPr>
        <p:spPr>
          <a:xfrm>
            <a:off x="827088" y="1844675"/>
            <a:ext cx="7489825" cy="4321175"/>
          </a:xfrm>
        </p:spPr>
        <p:txBody>
          <a:bodyPr/>
          <a:lstStyle/>
          <a:p>
            <a:pPr eaLnBrk="1" hangingPunct="1"/>
            <a:r>
              <a:rPr lang="en-US" altLang="zh-TW" sz="2400" b="1" smtClean="0">
                <a:solidFill>
                  <a:srgbClr val="00CC00"/>
                </a:solidFill>
              </a:rPr>
              <a:t> </a:t>
            </a:r>
          </a:p>
        </p:txBody>
      </p:sp>
      <p:sp>
        <p:nvSpPr>
          <p:cNvPr id="34821" name="Rectangle 4"/>
          <p:cNvSpPr>
            <a:spLocks noChangeArrowheads="1"/>
          </p:cNvSpPr>
          <p:nvPr/>
        </p:nvSpPr>
        <p:spPr bwMode="auto">
          <a:xfrm>
            <a:off x="468313" y="3595688"/>
            <a:ext cx="82804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23767" tIns="79350" rIns="0" bIns="0" anchor="ctr">
            <a:spAutoFit/>
          </a:bodyP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eaLnBrk="1" hangingPunct="1">
              <a:spcBef>
                <a:spcPct val="0"/>
              </a:spcBef>
              <a:buFontTx/>
              <a:buNone/>
            </a:pPr>
            <a:r>
              <a:rPr lang="en-US" altLang="zh-TW" sz="2600" b="1">
                <a:solidFill>
                  <a:srgbClr val="0000FF"/>
                </a:solidFill>
                <a:latin typeface="Times New Roman" panose="02020603050405020304" pitchFamily="18" charset="0"/>
                <a:ea typeface="標楷體" panose="03000509000000000000" pitchFamily="65" charset="-120"/>
              </a:rPr>
              <a:t> </a:t>
            </a:r>
          </a:p>
        </p:txBody>
      </p:sp>
      <p:sp>
        <p:nvSpPr>
          <p:cNvPr id="34822" name="Rectangle 5"/>
          <p:cNvSpPr>
            <a:spLocks noChangeArrowheads="1"/>
          </p:cNvSpPr>
          <p:nvPr/>
        </p:nvSpPr>
        <p:spPr bwMode="auto">
          <a:xfrm>
            <a:off x="323850" y="1125538"/>
            <a:ext cx="8277225" cy="554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eaLnBrk="1" hangingPunct="1">
              <a:spcBef>
                <a:spcPct val="0"/>
              </a:spcBef>
              <a:buFontTx/>
              <a:buNone/>
            </a:pPr>
            <a:r>
              <a:rPr lang="en-US" altLang="zh-TW" b="1">
                <a:solidFill>
                  <a:srgbClr val="0000FF"/>
                </a:solidFill>
                <a:latin typeface="Times New Roman" panose="02020603050405020304" pitchFamily="18" charset="0"/>
                <a:ea typeface="標楷體" panose="03000509000000000000" pitchFamily="65" charset="-120"/>
              </a:rPr>
              <a:t>Magnetic flux density is a vector quantity measuring the strength and direction of the magnetic field around a magnet or an electric current. </a:t>
            </a:r>
            <a:br>
              <a:rPr lang="en-US" altLang="zh-TW" b="1">
                <a:solidFill>
                  <a:srgbClr val="0000FF"/>
                </a:solidFill>
                <a:latin typeface="Times New Roman" panose="02020603050405020304" pitchFamily="18" charset="0"/>
                <a:ea typeface="標楷體" panose="03000509000000000000" pitchFamily="65" charset="-120"/>
              </a:rPr>
            </a:br>
            <a:r>
              <a:rPr lang="en-US" altLang="zh-TW" b="1">
                <a:solidFill>
                  <a:srgbClr val="0000FF"/>
                </a:solidFill>
                <a:latin typeface="Times New Roman" panose="02020603050405020304" pitchFamily="18" charset="0"/>
                <a:ea typeface="標楷體" panose="03000509000000000000" pitchFamily="65" charset="-120"/>
              </a:rPr>
              <a:t/>
            </a:r>
            <a:br>
              <a:rPr lang="en-US" altLang="zh-TW" b="1">
                <a:solidFill>
                  <a:srgbClr val="0000FF"/>
                </a:solidFill>
                <a:latin typeface="Times New Roman" panose="02020603050405020304" pitchFamily="18" charset="0"/>
                <a:ea typeface="標楷體" panose="03000509000000000000" pitchFamily="65" charset="-120"/>
              </a:rPr>
            </a:br>
            <a:r>
              <a:rPr lang="en-US" altLang="zh-TW" b="1">
                <a:solidFill>
                  <a:srgbClr val="0000FF"/>
                </a:solidFill>
                <a:latin typeface="Times New Roman" panose="02020603050405020304" pitchFamily="18" charset="0"/>
                <a:ea typeface="標楷體" panose="03000509000000000000" pitchFamily="65" charset="-120"/>
              </a:rPr>
              <a:t>Magnetic flux density is equal to magnetic field intensity times the magnetic permeability in the region in which the field exists. </a:t>
            </a: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投影片編號版面配置區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spcBef>
                <a:spcPct val="0"/>
              </a:spcBef>
              <a:buFontTx/>
              <a:buNone/>
            </a:pPr>
            <a:fld id="{3690FF85-3694-4214-9AF7-B4A8D42C1259}" type="slidenum">
              <a:rPr lang="en-US" altLang="zh-TW" sz="1400"/>
              <a:pPr>
                <a:spcBef>
                  <a:spcPct val="0"/>
                </a:spcBef>
                <a:buFontTx/>
                <a:buNone/>
              </a:pPr>
              <a:t>33</a:t>
            </a:fld>
            <a:endParaRPr lang="en-US" altLang="zh-TW" sz="1400"/>
          </a:p>
        </p:txBody>
      </p:sp>
      <p:sp>
        <p:nvSpPr>
          <p:cNvPr id="35843" name="Rectangle 2"/>
          <p:cNvSpPr>
            <a:spLocks noGrp="1" noChangeArrowheads="1"/>
          </p:cNvSpPr>
          <p:nvPr>
            <p:ph type="ctrTitle"/>
          </p:nvPr>
        </p:nvSpPr>
        <p:spPr>
          <a:xfrm>
            <a:off x="395288" y="333375"/>
            <a:ext cx="8245475" cy="504825"/>
          </a:xfrm>
        </p:spPr>
        <p:txBody>
          <a:bodyPr/>
          <a:lstStyle/>
          <a:p>
            <a:pPr eaLnBrk="1" hangingPunct="1"/>
            <a:r>
              <a:rPr lang="en-US" altLang="zh-TW" sz="4000" b="1" i="1" u="sng" smtClean="0">
                <a:solidFill>
                  <a:srgbClr val="FF0000"/>
                </a:solidFill>
                <a:latin typeface="Georgia" panose="02040502050405020303" pitchFamily="18" charset="0"/>
              </a:rPr>
              <a:t>Magnetic  Flux Density Vector</a:t>
            </a:r>
          </a:p>
        </p:txBody>
      </p:sp>
      <p:sp>
        <p:nvSpPr>
          <p:cNvPr id="35844" name="Rectangle 3"/>
          <p:cNvSpPr>
            <a:spLocks noGrp="1" noChangeArrowheads="1"/>
          </p:cNvSpPr>
          <p:nvPr>
            <p:ph type="subTitle" idx="1"/>
          </p:nvPr>
        </p:nvSpPr>
        <p:spPr>
          <a:xfrm>
            <a:off x="827088" y="1844675"/>
            <a:ext cx="7489825" cy="4321175"/>
          </a:xfrm>
        </p:spPr>
        <p:txBody>
          <a:bodyPr/>
          <a:lstStyle/>
          <a:p>
            <a:pPr eaLnBrk="1" hangingPunct="1"/>
            <a:r>
              <a:rPr lang="en-US" altLang="zh-TW" sz="2400" b="1" smtClean="0">
                <a:solidFill>
                  <a:srgbClr val="00CC00"/>
                </a:solidFill>
              </a:rPr>
              <a:t> </a:t>
            </a:r>
          </a:p>
        </p:txBody>
      </p:sp>
      <p:sp>
        <p:nvSpPr>
          <p:cNvPr id="35845" name="Rectangle 4"/>
          <p:cNvSpPr>
            <a:spLocks noChangeArrowheads="1"/>
          </p:cNvSpPr>
          <p:nvPr/>
        </p:nvSpPr>
        <p:spPr bwMode="auto">
          <a:xfrm>
            <a:off x="468313" y="3595688"/>
            <a:ext cx="82804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23767" tIns="79350" rIns="0" bIns="0" anchor="ctr">
            <a:spAutoFit/>
          </a:bodyP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eaLnBrk="1" hangingPunct="1">
              <a:spcBef>
                <a:spcPct val="0"/>
              </a:spcBef>
              <a:buFontTx/>
              <a:buNone/>
            </a:pPr>
            <a:r>
              <a:rPr lang="en-US" altLang="zh-TW" sz="2600" b="1">
                <a:solidFill>
                  <a:srgbClr val="0000FF"/>
                </a:solidFill>
                <a:latin typeface="Times New Roman" panose="02020603050405020304" pitchFamily="18" charset="0"/>
                <a:ea typeface="標楷體" panose="03000509000000000000" pitchFamily="65" charset="-120"/>
              </a:rPr>
              <a:t> </a:t>
            </a:r>
          </a:p>
        </p:txBody>
      </p:sp>
      <p:sp>
        <p:nvSpPr>
          <p:cNvPr id="35846" name="Rectangle 5"/>
          <p:cNvSpPr>
            <a:spLocks noChangeArrowheads="1"/>
          </p:cNvSpPr>
          <p:nvPr/>
        </p:nvSpPr>
        <p:spPr bwMode="auto">
          <a:xfrm>
            <a:off x="323850" y="1125538"/>
            <a:ext cx="8496300" cy="554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eaLnBrk="1" hangingPunct="1">
              <a:spcBef>
                <a:spcPct val="0"/>
              </a:spcBef>
              <a:buFontTx/>
              <a:buNone/>
            </a:pPr>
            <a:r>
              <a:rPr lang="en-US" altLang="zh-TW" b="1">
                <a:solidFill>
                  <a:srgbClr val="0000FF"/>
                </a:solidFill>
                <a:latin typeface="Times New Roman" panose="02020603050405020304" pitchFamily="18" charset="0"/>
                <a:ea typeface="標楷體" panose="03000509000000000000" pitchFamily="65" charset="-120"/>
              </a:rPr>
              <a:t>Electric charges moving through a magnetic field are subject to a force described by the equation F</a:t>
            </a:r>
            <a:r>
              <a:rPr lang="en-US" altLang="zh-TW" b="1" baseline="-25000">
                <a:solidFill>
                  <a:srgbClr val="0000FF"/>
                </a:solidFill>
                <a:latin typeface="Times New Roman" panose="02020603050405020304" pitchFamily="18" charset="0"/>
                <a:ea typeface="標楷體" panose="03000509000000000000" pitchFamily="65" charset="-120"/>
              </a:rPr>
              <a:t>m</a:t>
            </a:r>
            <a:r>
              <a:rPr lang="en-US" altLang="zh-TW" b="1">
                <a:solidFill>
                  <a:srgbClr val="0000FF"/>
                </a:solidFill>
                <a:latin typeface="Times New Roman" panose="02020603050405020304" pitchFamily="18" charset="0"/>
                <a:ea typeface="標楷體" panose="03000509000000000000" pitchFamily="65" charset="-120"/>
              </a:rPr>
              <a:t> = q</a:t>
            </a:r>
            <a:r>
              <a:rPr lang="el-GR" altLang="zh-TW" b="1">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υ</a:t>
            </a:r>
            <a:r>
              <a:rPr lang="en-US" altLang="zh-TW" b="1">
                <a:solidFill>
                  <a:srgbClr val="0000FF"/>
                </a:solidFill>
                <a:latin typeface="Times New Roman" panose="02020603050405020304" pitchFamily="18" charset="0"/>
                <a:ea typeface="標楷體" panose="03000509000000000000" pitchFamily="65" charset="-120"/>
              </a:rPr>
              <a:t> × B, where q is the amount of electric charge, </a:t>
            </a:r>
            <a:r>
              <a:rPr lang="el-GR" altLang="zh-TW" b="1">
                <a:solidFill>
                  <a:srgbClr val="0000FF"/>
                </a:solidFill>
                <a:latin typeface="Times New Roman" panose="02020603050405020304" pitchFamily="18" charset="0"/>
                <a:ea typeface="標楷體" panose="03000509000000000000" pitchFamily="65" charset="-120"/>
              </a:rPr>
              <a:t>υ</a:t>
            </a:r>
            <a:r>
              <a:rPr lang="en-US" altLang="zh-TW" b="1">
                <a:solidFill>
                  <a:srgbClr val="0000FF"/>
                </a:solidFill>
                <a:latin typeface="Times New Roman" panose="02020603050405020304" pitchFamily="18" charset="0"/>
                <a:ea typeface="標楷體" panose="03000509000000000000" pitchFamily="65" charset="-120"/>
              </a:rPr>
              <a:t>v is the velocity of the charge, B is the magnetic flux density at the position of the charge, and × is the vector product. </a:t>
            </a:r>
            <a:br>
              <a:rPr lang="en-US" altLang="zh-TW" b="1">
                <a:solidFill>
                  <a:srgbClr val="0000FF"/>
                </a:solidFill>
                <a:latin typeface="Times New Roman" panose="02020603050405020304" pitchFamily="18" charset="0"/>
                <a:ea typeface="標楷體" panose="03000509000000000000" pitchFamily="65" charset="-120"/>
              </a:rPr>
            </a:br>
            <a:r>
              <a:rPr lang="en-US" altLang="zh-TW" sz="2000" b="1">
                <a:solidFill>
                  <a:srgbClr val="0000FF"/>
                </a:solidFill>
                <a:latin typeface="Times New Roman" panose="02020603050405020304" pitchFamily="18" charset="0"/>
                <a:ea typeface="標楷體" panose="03000509000000000000" pitchFamily="65" charset="-120"/>
              </a:rPr>
              <a:t/>
            </a:r>
            <a:br>
              <a:rPr lang="en-US" altLang="zh-TW" sz="2000" b="1">
                <a:solidFill>
                  <a:srgbClr val="0000FF"/>
                </a:solidFill>
                <a:latin typeface="Times New Roman" panose="02020603050405020304" pitchFamily="18" charset="0"/>
                <a:ea typeface="標楷體" panose="03000509000000000000" pitchFamily="65" charset="-120"/>
              </a:rPr>
            </a:br>
            <a:r>
              <a:rPr lang="en-US" altLang="zh-TW" b="1">
                <a:solidFill>
                  <a:srgbClr val="0000FF"/>
                </a:solidFill>
                <a:latin typeface="Times New Roman" panose="02020603050405020304" pitchFamily="18" charset="0"/>
                <a:ea typeface="標楷體" panose="03000509000000000000" pitchFamily="65" charset="-120"/>
              </a:rPr>
              <a:t>Magnetic flux density also can be understood as the density of magnetic lines of force, or magnetic flux lines, passing through a specific area. It is measured in units of tesla.</a:t>
            </a: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投影片編號版面配置區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spcBef>
                <a:spcPct val="0"/>
              </a:spcBef>
              <a:buFontTx/>
              <a:buNone/>
            </a:pPr>
            <a:fld id="{21451C1A-E24F-4EAB-BCBD-07A071ABC1D0}" type="slidenum">
              <a:rPr lang="en-US" altLang="zh-TW" sz="1400"/>
              <a:pPr>
                <a:spcBef>
                  <a:spcPct val="0"/>
                </a:spcBef>
                <a:buFontTx/>
                <a:buNone/>
              </a:pPr>
              <a:t>34</a:t>
            </a:fld>
            <a:endParaRPr lang="en-US" altLang="zh-TW" sz="1400"/>
          </a:p>
        </p:txBody>
      </p:sp>
      <p:sp>
        <p:nvSpPr>
          <p:cNvPr id="36867" name="Rectangle 2"/>
          <p:cNvSpPr>
            <a:spLocks noGrp="1" noChangeArrowheads="1"/>
          </p:cNvSpPr>
          <p:nvPr>
            <p:ph type="ctrTitle"/>
          </p:nvPr>
        </p:nvSpPr>
        <p:spPr>
          <a:xfrm>
            <a:off x="395288" y="333375"/>
            <a:ext cx="8245475" cy="504825"/>
          </a:xfrm>
        </p:spPr>
        <p:txBody>
          <a:bodyPr/>
          <a:lstStyle/>
          <a:p>
            <a:pPr eaLnBrk="1" hangingPunct="1"/>
            <a:r>
              <a:rPr lang="en-US" altLang="zh-TW" sz="4000" b="1" i="1" u="sng" smtClean="0">
                <a:solidFill>
                  <a:srgbClr val="FF0000"/>
                </a:solidFill>
                <a:latin typeface="Georgia" panose="02040502050405020303" pitchFamily="18" charset="0"/>
              </a:rPr>
              <a:t>Magnetic  Flux Density Vector</a:t>
            </a:r>
          </a:p>
        </p:txBody>
      </p:sp>
      <p:sp>
        <p:nvSpPr>
          <p:cNvPr id="36868" name="Rectangle 3"/>
          <p:cNvSpPr>
            <a:spLocks noGrp="1" noChangeArrowheads="1"/>
          </p:cNvSpPr>
          <p:nvPr>
            <p:ph type="subTitle" idx="1"/>
          </p:nvPr>
        </p:nvSpPr>
        <p:spPr>
          <a:xfrm>
            <a:off x="827088" y="1844675"/>
            <a:ext cx="7489825" cy="4321175"/>
          </a:xfrm>
        </p:spPr>
        <p:txBody>
          <a:bodyPr/>
          <a:lstStyle/>
          <a:p>
            <a:pPr eaLnBrk="1" hangingPunct="1"/>
            <a:r>
              <a:rPr lang="en-US" altLang="zh-TW" sz="2400" b="1" smtClean="0">
                <a:solidFill>
                  <a:srgbClr val="00CC00"/>
                </a:solidFill>
              </a:rPr>
              <a:t> </a:t>
            </a:r>
          </a:p>
        </p:txBody>
      </p:sp>
      <p:sp>
        <p:nvSpPr>
          <p:cNvPr id="36869" name="Rectangle 4"/>
          <p:cNvSpPr>
            <a:spLocks noChangeArrowheads="1"/>
          </p:cNvSpPr>
          <p:nvPr/>
        </p:nvSpPr>
        <p:spPr bwMode="auto">
          <a:xfrm>
            <a:off x="468313" y="3595688"/>
            <a:ext cx="82804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23767" tIns="79350" rIns="0" bIns="0" anchor="ctr">
            <a:spAutoFit/>
          </a:bodyP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eaLnBrk="1" hangingPunct="1">
              <a:spcBef>
                <a:spcPct val="0"/>
              </a:spcBef>
              <a:buFontTx/>
              <a:buNone/>
            </a:pPr>
            <a:r>
              <a:rPr lang="en-US" altLang="zh-TW" sz="2600" b="1">
                <a:solidFill>
                  <a:srgbClr val="0000FF"/>
                </a:solidFill>
                <a:latin typeface="Times New Roman" panose="02020603050405020304" pitchFamily="18" charset="0"/>
                <a:ea typeface="標楷體" panose="03000509000000000000" pitchFamily="65" charset="-120"/>
              </a:rPr>
              <a:t> </a:t>
            </a:r>
          </a:p>
        </p:txBody>
      </p:sp>
      <p:pic>
        <p:nvPicPr>
          <p:cNvPr id="36870"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0825" y="2205038"/>
            <a:ext cx="8696325" cy="3265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投影片編號版面配置區 5"/>
          <p:cNvSpPr txBox="1">
            <a:spLocks noGrp="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lgn="r" eaLnBrk="1" hangingPunct="1">
              <a:spcBef>
                <a:spcPct val="0"/>
              </a:spcBef>
              <a:buFontTx/>
              <a:buNone/>
            </a:pPr>
            <a:fld id="{F9105881-52C4-439F-8CF9-522979A1FD4D}" type="slidenum">
              <a:rPr lang="en-US" altLang="zh-TW" sz="1400"/>
              <a:pPr algn="r" eaLnBrk="1" hangingPunct="1">
                <a:spcBef>
                  <a:spcPct val="0"/>
                </a:spcBef>
                <a:buFontTx/>
                <a:buNone/>
              </a:pPr>
              <a:t>35</a:t>
            </a:fld>
            <a:endParaRPr lang="en-US" altLang="zh-TW" sz="1400"/>
          </a:p>
        </p:txBody>
      </p:sp>
      <p:sp>
        <p:nvSpPr>
          <p:cNvPr id="37891" name="Rectangle 2"/>
          <p:cNvSpPr>
            <a:spLocks noGrp="1" noChangeArrowheads="1"/>
          </p:cNvSpPr>
          <p:nvPr>
            <p:ph type="ctrTitle" idx="4294967295"/>
          </p:nvPr>
        </p:nvSpPr>
        <p:spPr>
          <a:xfrm>
            <a:off x="395288" y="333375"/>
            <a:ext cx="8245475" cy="504825"/>
          </a:xfrm>
        </p:spPr>
        <p:txBody>
          <a:bodyPr/>
          <a:lstStyle/>
          <a:p>
            <a:pPr eaLnBrk="1" hangingPunct="1"/>
            <a:r>
              <a:rPr lang="en-US" altLang="zh-TW" sz="4000" b="1" i="1" u="sng" smtClean="0">
                <a:solidFill>
                  <a:srgbClr val="FF0000"/>
                </a:solidFill>
                <a:latin typeface="Georgia" panose="02040502050405020303" pitchFamily="18" charset="0"/>
              </a:rPr>
              <a:t>Magnetic  Flux Density Vector</a:t>
            </a:r>
          </a:p>
        </p:txBody>
      </p:sp>
      <p:sp>
        <p:nvSpPr>
          <p:cNvPr id="37892" name="Rectangle 3"/>
          <p:cNvSpPr>
            <a:spLocks noGrp="1" noChangeArrowheads="1"/>
          </p:cNvSpPr>
          <p:nvPr>
            <p:ph type="subTitle" idx="4294967295"/>
          </p:nvPr>
        </p:nvSpPr>
        <p:spPr>
          <a:xfrm>
            <a:off x="827088" y="1844675"/>
            <a:ext cx="7489825" cy="4321175"/>
          </a:xfrm>
        </p:spPr>
        <p:txBody>
          <a:bodyPr/>
          <a:lstStyle/>
          <a:p>
            <a:pPr marL="0" indent="0" algn="ctr" eaLnBrk="1" hangingPunct="1">
              <a:buFontTx/>
              <a:buNone/>
            </a:pPr>
            <a:r>
              <a:rPr lang="en-US" altLang="zh-TW" sz="2400" b="1" smtClean="0">
                <a:solidFill>
                  <a:srgbClr val="00CC00"/>
                </a:solidFill>
              </a:rPr>
              <a:t> </a:t>
            </a:r>
          </a:p>
        </p:txBody>
      </p:sp>
      <p:sp>
        <p:nvSpPr>
          <p:cNvPr id="37893" name="Rectangle 4"/>
          <p:cNvSpPr>
            <a:spLocks noChangeArrowheads="1"/>
          </p:cNvSpPr>
          <p:nvPr/>
        </p:nvSpPr>
        <p:spPr bwMode="auto">
          <a:xfrm>
            <a:off x="468313" y="3595688"/>
            <a:ext cx="82804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23767" tIns="79350" rIns="0" bIns="0" anchor="ctr">
            <a:spAutoFit/>
          </a:bodyP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eaLnBrk="1" hangingPunct="1">
              <a:spcBef>
                <a:spcPct val="0"/>
              </a:spcBef>
              <a:buFontTx/>
              <a:buNone/>
            </a:pPr>
            <a:r>
              <a:rPr lang="en-US" altLang="zh-TW" sz="2600" b="1">
                <a:solidFill>
                  <a:srgbClr val="0000FF"/>
                </a:solidFill>
                <a:latin typeface="Times New Roman" panose="02020603050405020304" pitchFamily="18" charset="0"/>
                <a:ea typeface="標楷體" panose="03000509000000000000" pitchFamily="65" charset="-120"/>
              </a:rPr>
              <a:t> </a:t>
            </a:r>
          </a:p>
        </p:txBody>
      </p:sp>
      <p:sp>
        <p:nvSpPr>
          <p:cNvPr id="37894" name="Rectangle 5"/>
          <p:cNvSpPr>
            <a:spLocks noChangeArrowheads="1"/>
          </p:cNvSpPr>
          <p:nvPr/>
        </p:nvSpPr>
        <p:spPr bwMode="auto">
          <a:xfrm>
            <a:off x="323850" y="1125538"/>
            <a:ext cx="8496300" cy="554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eaLnBrk="1" hangingPunct="1">
              <a:spcBef>
                <a:spcPct val="0"/>
              </a:spcBef>
              <a:buFontTx/>
              <a:buNone/>
            </a:pPr>
            <a:r>
              <a:rPr lang="en-US" altLang="zh-TW" b="1">
                <a:solidFill>
                  <a:srgbClr val="0000FF"/>
                </a:solidFill>
                <a:latin typeface="Times New Roman" panose="02020603050405020304" pitchFamily="18" charset="0"/>
                <a:ea typeface="標楷體" panose="03000509000000000000" pitchFamily="65" charset="-120"/>
              </a:rPr>
              <a:t>Why F</a:t>
            </a:r>
            <a:r>
              <a:rPr lang="en-US" altLang="zh-TW" b="1" baseline="-25000">
                <a:solidFill>
                  <a:srgbClr val="0000FF"/>
                </a:solidFill>
                <a:latin typeface="Times New Roman" panose="02020603050405020304" pitchFamily="18" charset="0"/>
                <a:ea typeface="標楷體" panose="03000509000000000000" pitchFamily="65" charset="-120"/>
              </a:rPr>
              <a:t>m</a:t>
            </a:r>
            <a:r>
              <a:rPr lang="en-US" altLang="zh-TW" b="1">
                <a:solidFill>
                  <a:srgbClr val="0000FF"/>
                </a:solidFill>
                <a:latin typeface="Times New Roman" panose="02020603050405020304" pitchFamily="18" charset="0"/>
                <a:ea typeface="標楷體" panose="03000509000000000000" pitchFamily="65" charset="-120"/>
              </a:rPr>
              <a:t> = q</a:t>
            </a:r>
            <a:r>
              <a:rPr lang="el-GR" altLang="zh-TW" b="1">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υ</a:t>
            </a:r>
            <a:r>
              <a:rPr lang="en-US" altLang="zh-TW" b="1">
                <a:solidFill>
                  <a:srgbClr val="0000FF"/>
                </a:solidFill>
                <a:latin typeface="Times New Roman" panose="02020603050405020304" pitchFamily="18" charset="0"/>
                <a:ea typeface="標楷體" panose="03000509000000000000" pitchFamily="65" charset="-120"/>
              </a:rPr>
              <a:t> × </a:t>
            </a:r>
            <a:r>
              <a:rPr lang="en-US" altLang="zh-TW" b="1">
                <a:solidFill>
                  <a:srgbClr val="FF0000"/>
                </a:solidFill>
                <a:latin typeface="Times New Roman" panose="02020603050405020304" pitchFamily="18" charset="0"/>
                <a:ea typeface="標楷體" panose="03000509000000000000" pitchFamily="65" charset="-120"/>
              </a:rPr>
              <a:t>B</a:t>
            </a:r>
            <a:r>
              <a:rPr lang="en-US" altLang="zh-TW" b="1">
                <a:solidFill>
                  <a:srgbClr val="0000FF"/>
                </a:solidFill>
                <a:latin typeface="Times New Roman" panose="02020603050405020304" pitchFamily="18" charset="0"/>
                <a:ea typeface="標楷體" panose="03000509000000000000" pitchFamily="65" charset="-120"/>
              </a:rPr>
              <a:t>?</a:t>
            </a:r>
          </a:p>
          <a:p>
            <a:pPr eaLnBrk="1" hangingPunct="1">
              <a:spcBef>
                <a:spcPct val="0"/>
              </a:spcBef>
              <a:buFontTx/>
              <a:buNone/>
            </a:pPr>
            <a:endParaRPr lang="en-US" altLang="zh-TW" b="1">
              <a:solidFill>
                <a:srgbClr val="0000FF"/>
              </a:solidFill>
              <a:latin typeface="Times New Roman" panose="02020603050405020304" pitchFamily="18" charset="0"/>
              <a:ea typeface="標楷體" panose="03000509000000000000" pitchFamily="65" charset="-120"/>
            </a:endParaRPr>
          </a:p>
          <a:p>
            <a:pPr eaLnBrk="1" hangingPunct="1">
              <a:spcBef>
                <a:spcPct val="0"/>
              </a:spcBef>
              <a:buFontTx/>
              <a:buNone/>
            </a:pPr>
            <a:endParaRPr lang="en-US" altLang="zh-TW" b="1">
              <a:solidFill>
                <a:srgbClr val="0000FF"/>
              </a:solidFill>
              <a:latin typeface="Times New Roman" panose="02020603050405020304" pitchFamily="18" charset="0"/>
              <a:ea typeface="標楷體" panose="03000509000000000000" pitchFamily="65" charset="-120"/>
            </a:endParaRPr>
          </a:p>
          <a:p>
            <a:pPr eaLnBrk="1" hangingPunct="1">
              <a:spcBef>
                <a:spcPct val="0"/>
              </a:spcBef>
              <a:buFontTx/>
              <a:buNone/>
            </a:pPr>
            <a:r>
              <a:rPr lang="en-US" altLang="zh-TW" b="1">
                <a:solidFill>
                  <a:srgbClr val="0000FF"/>
                </a:solidFill>
                <a:latin typeface="Times New Roman" panose="02020603050405020304" pitchFamily="18" charset="0"/>
                <a:ea typeface="標楷體" panose="03000509000000000000" pitchFamily="65" charset="-120"/>
              </a:rPr>
              <a:t>Why </a:t>
            </a:r>
            <a:r>
              <a:rPr lang="en-US" altLang="zh-TW" b="1">
                <a:solidFill>
                  <a:srgbClr val="FF0000"/>
                </a:solidFill>
                <a:latin typeface="Times New Roman" panose="02020603050405020304" pitchFamily="18" charset="0"/>
                <a:ea typeface="標楷體" panose="03000509000000000000" pitchFamily="65" charset="-120"/>
              </a:rPr>
              <a:t>not</a:t>
            </a:r>
            <a:r>
              <a:rPr lang="en-US" altLang="zh-TW" b="1">
                <a:solidFill>
                  <a:srgbClr val="0000FF"/>
                </a:solidFill>
                <a:latin typeface="Times New Roman" panose="02020603050405020304" pitchFamily="18" charset="0"/>
                <a:ea typeface="標楷體" panose="03000509000000000000" pitchFamily="65" charset="-120"/>
              </a:rPr>
              <a:t> F</a:t>
            </a:r>
            <a:r>
              <a:rPr lang="en-US" altLang="zh-TW" b="1" baseline="-25000">
                <a:solidFill>
                  <a:srgbClr val="0000FF"/>
                </a:solidFill>
                <a:latin typeface="Times New Roman" panose="02020603050405020304" pitchFamily="18" charset="0"/>
                <a:ea typeface="標楷體" panose="03000509000000000000" pitchFamily="65" charset="-120"/>
              </a:rPr>
              <a:t>m</a:t>
            </a:r>
            <a:r>
              <a:rPr lang="en-US" altLang="zh-TW" b="1">
                <a:solidFill>
                  <a:srgbClr val="0000FF"/>
                </a:solidFill>
                <a:latin typeface="Times New Roman" panose="02020603050405020304" pitchFamily="18" charset="0"/>
                <a:ea typeface="標楷體" panose="03000509000000000000" pitchFamily="65" charset="-120"/>
              </a:rPr>
              <a:t> = q</a:t>
            </a:r>
            <a:r>
              <a:rPr lang="el-GR" altLang="zh-TW" b="1">
                <a:solidFill>
                  <a:srgbClr val="0000FF"/>
                </a:solidFill>
                <a:latin typeface="Times New Roman" panose="02020603050405020304" pitchFamily="18" charset="0"/>
                <a:ea typeface="標楷體" panose="03000509000000000000" pitchFamily="65" charset="-120"/>
              </a:rPr>
              <a:t>υ</a:t>
            </a:r>
            <a:r>
              <a:rPr lang="en-US" altLang="zh-TW" b="1">
                <a:solidFill>
                  <a:srgbClr val="0000FF"/>
                </a:solidFill>
                <a:latin typeface="Times New Roman" panose="02020603050405020304" pitchFamily="18" charset="0"/>
                <a:ea typeface="標楷體" panose="03000509000000000000" pitchFamily="65" charset="-120"/>
              </a:rPr>
              <a:t> × </a:t>
            </a:r>
            <a:r>
              <a:rPr lang="en-US" altLang="zh-TW" b="1">
                <a:solidFill>
                  <a:srgbClr val="FF0000"/>
                </a:solidFill>
                <a:latin typeface="Times New Roman" panose="02020603050405020304" pitchFamily="18" charset="0"/>
                <a:ea typeface="標楷體" panose="03000509000000000000" pitchFamily="65" charset="-120"/>
              </a:rPr>
              <a:t>H</a:t>
            </a:r>
            <a:r>
              <a:rPr lang="en-US" altLang="zh-TW" b="1">
                <a:solidFill>
                  <a:srgbClr val="0000FF"/>
                </a:solidFill>
                <a:latin typeface="Times New Roman" panose="02020603050405020304" pitchFamily="18" charset="0"/>
                <a:ea typeface="標楷體" panose="03000509000000000000" pitchFamily="65" charset="-120"/>
              </a:rPr>
              <a:t>?</a:t>
            </a:r>
          </a:p>
          <a:p>
            <a:pPr eaLnBrk="1" hangingPunct="1">
              <a:spcBef>
                <a:spcPct val="0"/>
              </a:spcBef>
              <a:buFontTx/>
              <a:buNone/>
            </a:pPr>
            <a:endParaRPr lang="en-US" altLang="zh-TW" b="1">
              <a:solidFill>
                <a:srgbClr val="0000FF"/>
              </a:solidFill>
              <a:latin typeface="Times New Roman" panose="02020603050405020304" pitchFamily="18" charset="0"/>
              <a:ea typeface="標楷體" panose="03000509000000000000" pitchFamily="65" charset="-120"/>
            </a:endParaRPr>
          </a:p>
          <a:p>
            <a:pPr eaLnBrk="1" hangingPunct="1">
              <a:spcBef>
                <a:spcPct val="0"/>
              </a:spcBef>
              <a:buFontTx/>
              <a:buNone/>
            </a:pPr>
            <a:endParaRPr lang="en-US" altLang="zh-TW" b="1">
              <a:solidFill>
                <a:srgbClr val="0000FF"/>
              </a:solidFill>
              <a:latin typeface="Times New Roman" panose="02020603050405020304" pitchFamily="18" charset="0"/>
              <a:ea typeface="標楷體" panose="03000509000000000000" pitchFamily="65" charset="-120"/>
            </a:endParaRPr>
          </a:p>
          <a:p>
            <a:pPr eaLnBrk="1" hangingPunct="1">
              <a:spcBef>
                <a:spcPct val="0"/>
              </a:spcBef>
              <a:buFontTx/>
              <a:buNone/>
            </a:pPr>
            <a:r>
              <a:rPr lang="en-US" altLang="zh-TW" b="1">
                <a:solidFill>
                  <a:srgbClr val="0000FF"/>
                </a:solidFill>
                <a:latin typeface="Times New Roman" panose="02020603050405020304" pitchFamily="18" charset="0"/>
                <a:ea typeface="標楷體" panose="03000509000000000000" pitchFamily="65" charset="-120"/>
              </a:rPr>
              <a:t>The reason will become obvious </a:t>
            </a:r>
          </a:p>
          <a:p>
            <a:pPr eaLnBrk="1" hangingPunct="1">
              <a:spcBef>
                <a:spcPct val="0"/>
              </a:spcBef>
              <a:buFontTx/>
              <a:buNone/>
            </a:pPr>
            <a:r>
              <a:rPr lang="en-US" altLang="zh-TW" b="1">
                <a:solidFill>
                  <a:srgbClr val="0000FF"/>
                </a:solidFill>
                <a:latin typeface="Times New Roman" panose="02020603050405020304" pitchFamily="18" charset="0"/>
                <a:ea typeface="標楷體" panose="03000509000000000000" pitchFamily="65" charset="-120"/>
              </a:rPr>
              <a:t>if the </a:t>
            </a:r>
            <a:r>
              <a:rPr lang="en-US" altLang="zh-TW" b="1">
                <a:solidFill>
                  <a:srgbClr val="FF0000"/>
                </a:solidFill>
                <a:latin typeface="Times New Roman" panose="02020603050405020304" pitchFamily="18" charset="0"/>
                <a:ea typeface="標楷體" panose="03000509000000000000" pitchFamily="65" charset="-120"/>
              </a:rPr>
              <a:t>units</a:t>
            </a:r>
            <a:r>
              <a:rPr lang="en-US" altLang="zh-TW" b="1">
                <a:solidFill>
                  <a:srgbClr val="0000FF"/>
                </a:solidFill>
                <a:latin typeface="Times New Roman" panose="02020603050405020304" pitchFamily="18" charset="0"/>
                <a:ea typeface="標楷體" panose="03000509000000000000" pitchFamily="65" charset="-120"/>
              </a:rPr>
              <a:t> of </a:t>
            </a:r>
            <a:r>
              <a:rPr lang="en-US" altLang="zh-TW" b="1">
                <a:solidFill>
                  <a:srgbClr val="FF0000"/>
                </a:solidFill>
                <a:latin typeface="Times New Roman" panose="02020603050405020304" pitchFamily="18" charset="0"/>
                <a:ea typeface="標楷體" panose="03000509000000000000" pitchFamily="65" charset="-120"/>
              </a:rPr>
              <a:t>both sides</a:t>
            </a:r>
            <a:r>
              <a:rPr lang="en-US" altLang="zh-TW" b="1">
                <a:solidFill>
                  <a:srgbClr val="0000FF"/>
                </a:solidFill>
                <a:latin typeface="Times New Roman" panose="02020603050405020304" pitchFamily="18" charset="0"/>
                <a:ea typeface="標楷體" panose="03000509000000000000" pitchFamily="65" charset="-120"/>
              </a:rPr>
              <a:t> are examined!!!</a:t>
            </a: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投影片編號版面配置區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spcBef>
                <a:spcPct val="0"/>
              </a:spcBef>
              <a:buFontTx/>
              <a:buNone/>
            </a:pPr>
            <a:fld id="{E2384C82-CF04-4D88-9E87-690D64DA2137}" type="slidenum">
              <a:rPr lang="en-US" altLang="zh-TW" sz="1400"/>
              <a:pPr>
                <a:spcBef>
                  <a:spcPct val="0"/>
                </a:spcBef>
                <a:buFontTx/>
                <a:buNone/>
              </a:pPr>
              <a:t>36</a:t>
            </a:fld>
            <a:endParaRPr lang="en-US" altLang="zh-TW" sz="1400"/>
          </a:p>
        </p:txBody>
      </p:sp>
      <p:sp>
        <p:nvSpPr>
          <p:cNvPr id="38915" name="Rectangle 2"/>
          <p:cNvSpPr>
            <a:spLocks noGrp="1" noChangeArrowheads="1"/>
          </p:cNvSpPr>
          <p:nvPr>
            <p:ph type="ctrTitle"/>
          </p:nvPr>
        </p:nvSpPr>
        <p:spPr>
          <a:xfrm>
            <a:off x="395288" y="333375"/>
            <a:ext cx="8245475" cy="504825"/>
          </a:xfrm>
        </p:spPr>
        <p:txBody>
          <a:bodyPr/>
          <a:lstStyle/>
          <a:p>
            <a:pPr eaLnBrk="1" hangingPunct="1"/>
            <a:r>
              <a:rPr lang="en-US" altLang="zh-TW" sz="4000" b="1" i="1" u="sng" smtClean="0">
                <a:solidFill>
                  <a:srgbClr val="FF0000"/>
                </a:solidFill>
                <a:latin typeface="Georgia" panose="02040502050405020303" pitchFamily="18" charset="0"/>
              </a:rPr>
              <a:t>Magnetic  Flux Density Vector</a:t>
            </a:r>
          </a:p>
        </p:txBody>
      </p:sp>
      <p:sp>
        <p:nvSpPr>
          <p:cNvPr id="38916" name="Rectangle 3"/>
          <p:cNvSpPr>
            <a:spLocks noGrp="1" noChangeArrowheads="1"/>
          </p:cNvSpPr>
          <p:nvPr>
            <p:ph type="subTitle" idx="1"/>
          </p:nvPr>
        </p:nvSpPr>
        <p:spPr>
          <a:xfrm>
            <a:off x="827088" y="1844675"/>
            <a:ext cx="7489825" cy="4321175"/>
          </a:xfrm>
        </p:spPr>
        <p:txBody>
          <a:bodyPr/>
          <a:lstStyle/>
          <a:p>
            <a:pPr eaLnBrk="1" hangingPunct="1"/>
            <a:r>
              <a:rPr lang="en-US" altLang="zh-TW" sz="2400" b="1" smtClean="0">
                <a:solidFill>
                  <a:srgbClr val="00CC00"/>
                </a:solidFill>
              </a:rPr>
              <a:t> </a:t>
            </a:r>
          </a:p>
        </p:txBody>
      </p:sp>
      <p:sp>
        <p:nvSpPr>
          <p:cNvPr id="38917" name="Rectangle 4"/>
          <p:cNvSpPr>
            <a:spLocks noChangeArrowheads="1"/>
          </p:cNvSpPr>
          <p:nvPr/>
        </p:nvSpPr>
        <p:spPr bwMode="auto">
          <a:xfrm>
            <a:off x="468313" y="3595688"/>
            <a:ext cx="82804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23767" tIns="79350" rIns="0" bIns="0" anchor="ctr">
            <a:spAutoFit/>
          </a:bodyP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eaLnBrk="1" hangingPunct="1">
              <a:spcBef>
                <a:spcPct val="0"/>
              </a:spcBef>
              <a:buFontTx/>
              <a:buNone/>
            </a:pPr>
            <a:r>
              <a:rPr lang="en-US" altLang="zh-TW" sz="2600" b="1">
                <a:solidFill>
                  <a:srgbClr val="0000FF"/>
                </a:solidFill>
                <a:latin typeface="Times New Roman" panose="02020603050405020304" pitchFamily="18" charset="0"/>
                <a:ea typeface="標楷體" panose="03000509000000000000" pitchFamily="65" charset="-120"/>
              </a:rPr>
              <a:t> </a:t>
            </a:r>
          </a:p>
        </p:txBody>
      </p:sp>
      <p:pic>
        <p:nvPicPr>
          <p:cNvPr id="38918"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750" y="1557338"/>
            <a:ext cx="7956550"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投影片編號版面配置區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spcBef>
                <a:spcPct val="0"/>
              </a:spcBef>
              <a:buFontTx/>
              <a:buNone/>
            </a:pPr>
            <a:fld id="{2BEDC50C-C5C2-45E3-9766-BE448C036F4D}" type="slidenum">
              <a:rPr lang="en-US" altLang="zh-TW" sz="1400"/>
              <a:pPr>
                <a:spcBef>
                  <a:spcPct val="0"/>
                </a:spcBef>
                <a:buFontTx/>
                <a:buNone/>
              </a:pPr>
              <a:t>37</a:t>
            </a:fld>
            <a:endParaRPr lang="en-US" altLang="zh-TW" sz="1400"/>
          </a:p>
        </p:txBody>
      </p:sp>
      <p:sp>
        <p:nvSpPr>
          <p:cNvPr id="39939" name="Rectangle 2"/>
          <p:cNvSpPr>
            <a:spLocks noGrp="1" noChangeArrowheads="1"/>
          </p:cNvSpPr>
          <p:nvPr>
            <p:ph type="ctrTitle"/>
          </p:nvPr>
        </p:nvSpPr>
        <p:spPr>
          <a:xfrm>
            <a:off x="395288" y="333375"/>
            <a:ext cx="8245475" cy="504825"/>
          </a:xfrm>
        </p:spPr>
        <p:txBody>
          <a:bodyPr/>
          <a:lstStyle/>
          <a:p>
            <a:pPr eaLnBrk="1" hangingPunct="1"/>
            <a:r>
              <a:rPr lang="en-US" altLang="zh-TW" sz="4000" b="1" i="1" u="sng" smtClean="0">
                <a:solidFill>
                  <a:srgbClr val="FF0000"/>
                </a:solidFill>
                <a:latin typeface="Georgia" panose="02040502050405020303" pitchFamily="18" charset="0"/>
              </a:rPr>
              <a:t>Magnetic  Flux Density Vector</a:t>
            </a:r>
          </a:p>
        </p:txBody>
      </p:sp>
      <p:sp>
        <p:nvSpPr>
          <p:cNvPr id="39940" name="Rectangle 3"/>
          <p:cNvSpPr>
            <a:spLocks noGrp="1" noChangeArrowheads="1"/>
          </p:cNvSpPr>
          <p:nvPr>
            <p:ph type="subTitle" idx="1"/>
          </p:nvPr>
        </p:nvSpPr>
        <p:spPr>
          <a:xfrm>
            <a:off x="827088" y="1844675"/>
            <a:ext cx="7489825" cy="4321175"/>
          </a:xfrm>
        </p:spPr>
        <p:txBody>
          <a:bodyPr/>
          <a:lstStyle/>
          <a:p>
            <a:pPr eaLnBrk="1" hangingPunct="1"/>
            <a:r>
              <a:rPr lang="en-US" altLang="zh-TW" sz="2400" b="1" smtClean="0">
                <a:solidFill>
                  <a:srgbClr val="00CC00"/>
                </a:solidFill>
              </a:rPr>
              <a:t> </a:t>
            </a:r>
          </a:p>
        </p:txBody>
      </p:sp>
      <p:sp>
        <p:nvSpPr>
          <p:cNvPr id="39941" name="Rectangle 4"/>
          <p:cNvSpPr>
            <a:spLocks noChangeArrowheads="1"/>
          </p:cNvSpPr>
          <p:nvPr/>
        </p:nvSpPr>
        <p:spPr bwMode="auto">
          <a:xfrm>
            <a:off x="468313" y="3595688"/>
            <a:ext cx="82804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23767" tIns="79350" rIns="0" bIns="0" anchor="ctr">
            <a:spAutoFit/>
          </a:bodyP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eaLnBrk="1" hangingPunct="1">
              <a:spcBef>
                <a:spcPct val="0"/>
              </a:spcBef>
              <a:buFontTx/>
              <a:buNone/>
            </a:pPr>
            <a:r>
              <a:rPr lang="en-US" altLang="zh-TW" sz="2600" b="1">
                <a:solidFill>
                  <a:srgbClr val="0000FF"/>
                </a:solidFill>
                <a:latin typeface="Times New Roman" panose="02020603050405020304" pitchFamily="18" charset="0"/>
                <a:ea typeface="標楷體" panose="03000509000000000000" pitchFamily="65" charset="-120"/>
              </a:rPr>
              <a:t> </a:t>
            </a:r>
          </a:p>
        </p:txBody>
      </p:sp>
      <p:pic>
        <p:nvPicPr>
          <p:cNvPr id="39942"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388" y="1125538"/>
            <a:ext cx="8650287" cy="2447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43"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388" y="3573463"/>
            <a:ext cx="8688387" cy="300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投影片編號版面配置區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spcBef>
                <a:spcPct val="0"/>
              </a:spcBef>
              <a:buFontTx/>
              <a:buNone/>
            </a:pPr>
            <a:fld id="{A4E8EC64-0EF3-4799-A7C2-9D1928CD8D44}" type="slidenum">
              <a:rPr lang="en-US" altLang="zh-TW" sz="1400"/>
              <a:pPr>
                <a:spcBef>
                  <a:spcPct val="0"/>
                </a:spcBef>
                <a:buFontTx/>
                <a:buNone/>
              </a:pPr>
              <a:t>38</a:t>
            </a:fld>
            <a:endParaRPr lang="en-US" altLang="zh-TW" sz="1400"/>
          </a:p>
        </p:txBody>
      </p:sp>
      <p:sp>
        <p:nvSpPr>
          <p:cNvPr id="40963" name="Rectangle 2"/>
          <p:cNvSpPr>
            <a:spLocks noGrp="1" noChangeArrowheads="1"/>
          </p:cNvSpPr>
          <p:nvPr>
            <p:ph type="ctrTitle"/>
          </p:nvPr>
        </p:nvSpPr>
        <p:spPr>
          <a:xfrm>
            <a:off x="395288" y="333375"/>
            <a:ext cx="8245475" cy="504825"/>
          </a:xfrm>
        </p:spPr>
        <p:txBody>
          <a:bodyPr/>
          <a:lstStyle/>
          <a:p>
            <a:pPr eaLnBrk="1" hangingPunct="1"/>
            <a:r>
              <a:rPr lang="en-US" altLang="zh-TW" sz="4000" b="1" i="1" u="sng" smtClean="0">
                <a:solidFill>
                  <a:srgbClr val="FF0000"/>
                </a:solidFill>
                <a:latin typeface="Georgia" panose="02040502050405020303" pitchFamily="18" charset="0"/>
              </a:rPr>
              <a:t>Magnetic  Flux Density Vector</a:t>
            </a:r>
          </a:p>
        </p:txBody>
      </p:sp>
      <p:sp>
        <p:nvSpPr>
          <p:cNvPr id="40964" name="Rectangle 3"/>
          <p:cNvSpPr>
            <a:spLocks noGrp="1" noChangeArrowheads="1"/>
          </p:cNvSpPr>
          <p:nvPr>
            <p:ph type="subTitle" idx="1"/>
          </p:nvPr>
        </p:nvSpPr>
        <p:spPr>
          <a:xfrm>
            <a:off x="827088" y="1844675"/>
            <a:ext cx="7489825" cy="4321175"/>
          </a:xfrm>
        </p:spPr>
        <p:txBody>
          <a:bodyPr/>
          <a:lstStyle/>
          <a:p>
            <a:pPr eaLnBrk="1" hangingPunct="1"/>
            <a:r>
              <a:rPr lang="en-US" altLang="zh-TW" sz="2400" b="1" smtClean="0">
                <a:solidFill>
                  <a:srgbClr val="00CC00"/>
                </a:solidFill>
              </a:rPr>
              <a:t> </a:t>
            </a:r>
          </a:p>
        </p:txBody>
      </p:sp>
      <p:sp>
        <p:nvSpPr>
          <p:cNvPr id="40965" name="Rectangle 4"/>
          <p:cNvSpPr>
            <a:spLocks noChangeArrowheads="1"/>
          </p:cNvSpPr>
          <p:nvPr/>
        </p:nvSpPr>
        <p:spPr bwMode="auto">
          <a:xfrm>
            <a:off x="468313" y="3595688"/>
            <a:ext cx="82804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23767" tIns="79350" rIns="0" bIns="0" anchor="ctr">
            <a:spAutoFit/>
          </a:bodyP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eaLnBrk="1" hangingPunct="1">
              <a:spcBef>
                <a:spcPct val="0"/>
              </a:spcBef>
              <a:buFontTx/>
              <a:buNone/>
            </a:pPr>
            <a:r>
              <a:rPr lang="en-US" altLang="zh-TW" sz="2600" b="1">
                <a:solidFill>
                  <a:srgbClr val="0000FF"/>
                </a:solidFill>
                <a:latin typeface="Times New Roman" panose="02020603050405020304" pitchFamily="18" charset="0"/>
                <a:ea typeface="標楷體" panose="03000509000000000000" pitchFamily="65" charset="-120"/>
              </a:rPr>
              <a:t> </a:t>
            </a:r>
          </a:p>
        </p:txBody>
      </p:sp>
      <p:pic>
        <p:nvPicPr>
          <p:cNvPr id="40966"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213" y="1562100"/>
            <a:ext cx="8791575" cy="4603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投影片編號版面配置區 5"/>
          <p:cNvSpPr txBox="1">
            <a:spLocks noGrp="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lgn="r" eaLnBrk="1" hangingPunct="1">
              <a:spcBef>
                <a:spcPct val="0"/>
              </a:spcBef>
              <a:buFontTx/>
              <a:buNone/>
            </a:pPr>
            <a:fld id="{7D7263E1-ACFD-4AD3-9C79-0CF4CE042B6A}" type="slidenum">
              <a:rPr lang="en-US" altLang="zh-TW" sz="1400"/>
              <a:pPr algn="r" eaLnBrk="1" hangingPunct="1">
                <a:spcBef>
                  <a:spcPct val="0"/>
                </a:spcBef>
                <a:buFontTx/>
                <a:buNone/>
              </a:pPr>
              <a:t>39</a:t>
            </a:fld>
            <a:endParaRPr lang="en-US" altLang="zh-TW" sz="1400"/>
          </a:p>
        </p:txBody>
      </p:sp>
      <p:sp>
        <p:nvSpPr>
          <p:cNvPr id="41987" name="Rectangle 2"/>
          <p:cNvSpPr>
            <a:spLocks noGrp="1" noChangeArrowheads="1"/>
          </p:cNvSpPr>
          <p:nvPr>
            <p:ph type="ctrTitle" idx="4294967295"/>
          </p:nvPr>
        </p:nvSpPr>
        <p:spPr>
          <a:xfrm>
            <a:off x="395288" y="260350"/>
            <a:ext cx="8245475" cy="504825"/>
          </a:xfrm>
        </p:spPr>
        <p:txBody>
          <a:bodyPr/>
          <a:lstStyle/>
          <a:p>
            <a:pPr eaLnBrk="1" hangingPunct="1"/>
            <a:r>
              <a:rPr lang="en-US" altLang="zh-TW" sz="4000" b="1" i="1" u="sng" smtClean="0">
                <a:solidFill>
                  <a:srgbClr val="FF0000"/>
                </a:solidFill>
                <a:latin typeface="Georgia" panose="02040502050405020303" pitchFamily="18" charset="0"/>
              </a:rPr>
              <a:t>Magnetic Force</a:t>
            </a:r>
          </a:p>
        </p:txBody>
      </p:sp>
      <p:sp>
        <p:nvSpPr>
          <p:cNvPr id="41988" name="Rectangle 4"/>
          <p:cNvSpPr>
            <a:spLocks noChangeArrowheads="1"/>
          </p:cNvSpPr>
          <p:nvPr/>
        </p:nvSpPr>
        <p:spPr bwMode="auto">
          <a:xfrm>
            <a:off x="468313" y="3595688"/>
            <a:ext cx="82804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23767" tIns="79350" rIns="0" bIns="0" anchor="ctr">
            <a:spAutoFit/>
          </a:bodyP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eaLnBrk="1" hangingPunct="1">
              <a:spcBef>
                <a:spcPct val="0"/>
              </a:spcBef>
              <a:buFontTx/>
              <a:buNone/>
            </a:pPr>
            <a:r>
              <a:rPr lang="en-US" altLang="zh-TW" sz="2600" b="1">
                <a:solidFill>
                  <a:srgbClr val="0000FF"/>
                </a:solidFill>
                <a:latin typeface="Times New Roman" panose="02020603050405020304" pitchFamily="18" charset="0"/>
                <a:ea typeface="標楷體" panose="03000509000000000000" pitchFamily="65" charset="-120"/>
              </a:rPr>
              <a:t> </a:t>
            </a:r>
          </a:p>
        </p:txBody>
      </p:sp>
      <p:sp>
        <p:nvSpPr>
          <p:cNvPr id="41989" name="Rectangle 5"/>
          <p:cNvSpPr>
            <a:spLocks noChangeArrowheads="1"/>
          </p:cNvSpPr>
          <p:nvPr/>
        </p:nvSpPr>
        <p:spPr bwMode="auto">
          <a:xfrm>
            <a:off x="539750" y="1052513"/>
            <a:ext cx="8061325" cy="2520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eaLnBrk="1" hangingPunct="1">
              <a:spcBef>
                <a:spcPct val="0"/>
              </a:spcBef>
              <a:buFontTx/>
              <a:buNone/>
            </a:pPr>
            <a:r>
              <a:rPr lang="en-US" altLang="zh-TW" b="1">
                <a:solidFill>
                  <a:srgbClr val="0000FF"/>
                </a:solidFill>
                <a:latin typeface="Times New Roman" panose="02020603050405020304" pitchFamily="18" charset="0"/>
                <a:ea typeface="標楷體" panose="03000509000000000000" pitchFamily="65" charset="-120"/>
              </a:rPr>
              <a:t>The magnetic flux density vector is quantitatively defined through the force on a small probe point charge </a:t>
            </a:r>
            <a:r>
              <a:rPr lang="en-US" altLang="zh-TW" b="1" i="1">
                <a:solidFill>
                  <a:srgbClr val="0000FF"/>
                </a:solidFill>
                <a:latin typeface="Times New Roman" panose="02020603050405020304" pitchFamily="18" charset="0"/>
                <a:ea typeface="標楷體" panose="03000509000000000000" pitchFamily="65" charset="-120"/>
              </a:rPr>
              <a:t>q</a:t>
            </a:r>
            <a:r>
              <a:rPr lang="en-US" altLang="zh-TW" b="1">
                <a:solidFill>
                  <a:srgbClr val="0000FF"/>
                </a:solidFill>
                <a:latin typeface="Times New Roman" panose="02020603050405020304" pitchFamily="18" charset="0"/>
                <a:ea typeface="標楷體" panose="03000509000000000000" pitchFamily="65" charset="-120"/>
              </a:rPr>
              <a:t> moving at a velocity </a:t>
            </a:r>
            <a:r>
              <a:rPr lang="el-GR" altLang="zh-TW" b="1">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υ</a:t>
            </a:r>
            <a:r>
              <a:rPr lang="en-US" altLang="zh-TW" b="1">
                <a:solidFill>
                  <a:srgbClr val="0000FF"/>
                </a:solidFill>
                <a:latin typeface="Times New Roman" panose="02020603050405020304" pitchFamily="18" charset="0"/>
                <a:ea typeface="標楷體" panose="03000509000000000000" pitchFamily="65" charset="-120"/>
              </a:rPr>
              <a:t> in the magnetic flux, which equals the cross product of </a:t>
            </a:r>
            <a:r>
              <a:rPr lang="en-US" altLang="zh-TW" b="1" i="1">
                <a:solidFill>
                  <a:srgbClr val="0000FF"/>
                </a:solidFill>
                <a:latin typeface="Times New Roman" panose="02020603050405020304" pitchFamily="18" charset="0"/>
                <a:ea typeface="標楷體" panose="03000509000000000000" pitchFamily="65" charset="-120"/>
              </a:rPr>
              <a:t>q</a:t>
            </a:r>
            <a:r>
              <a:rPr lang="el-GR" altLang="zh-TW" b="1">
                <a:solidFill>
                  <a:srgbClr val="0000FF"/>
                </a:solidFill>
                <a:latin typeface="Times New Roman" panose="02020603050405020304" pitchFamily="18" charset="0"/>
                <a:ea typeface="標楷體" panose="03000509000000000000" pitchFamily="65" charset="-120"/>
              </a:rPr>
              <a:t>υ</a:t>
            </a:r>
            <a:r>
              <a:rPr lang="en-US" altLang="zh-TW" b="1">
                <a:solidFill>
                  <a:srgbClr val="0000FF"/>
                </a:solidFill>
                <a:latin typeface="Times New Roman" panose="02020603050405020304" pitchFamily="18" charset="0"/>
                <a:ea typeface="標楷體" panose="03000509000000000000" pitchFamily="65" charset="-120"/>
              </a:rPr>
              <a:t> and </a:t>
            </a:r>
            <a:r>
              <a:rPr lang="en-US" altLang="zh-TW" b="1" i="1">
                <a:solidFill>
                  <a:srgbClr val="0000FF"/>
                </a:solidFill>
                <a:latin typeface="Times New Roman" panose="02020603050405020304" pitchFamily="18" charset="0"/>
                <a:ea typeface="標楷體" panose="03000509000000000000" pitchFamily="65" charset="-120"/>
              </a:rPr>
              <a:t>B</a:t>
            </a:r>
            <a:r>
              <a:rPr lang="en-US" altLang="zh-TW" b="1">
                <a:solidFill>
                  <a:srgbClr val="0000FF"/>
                </a:solidFill>
                <a:latin typeface="Times New Roman" panose="02020603050405020304" pitchFamily="18" charset="0"/>
                <a:ea typeface="標楷體" panose="03000509000000000000" pitchFamily="65" charset="-120"/>
              </a:rPr>
              <a:t>.</a:t>
            </a:r>
          </a:p>
        </p:txBody>
      </p:sp>
      <p:graphicFrame>
        <p:nvGraphicFramePr>
          <p:cNvPr id="41990" name="Object 7"/>
          <p:cNvGraphicFramePr>
            <a:graphicFrameLocks noChangeAspect="1"/>
          </p:cNvGraphicFramePr>
          <p:nvPr/>
        </p:nvGraphicFramePr>
        <p:xfrm>
          <a:off x="250825" y="3716338"/>
          <a:ext cx="8713788" cy="2952750"/>
        </p:xfrm>
        <a:graphic>
          <a:graphicData uri="http://schemas.openxmlformats.org/presentationml/2006/ole">
            <mc:AlternateContent xmlns:mc="http://schemas.openxmlformats.org/markup-compatibility/2006">
              <mc:Choice xmlns:v="urn:schemas-microsoft-com:vml" Requires="v">
                <p:oleObj spid="_x0000_s42010" name="方程式" r:id="rId3" imgW="2997200" imgH="863600" progId="Equation.3">
                  <p:embed/>
                </p:oleObj>
              </mc:Choice>
              <mc:Fallback>
                <p:oleObj name="方程式" r:id="rId3" imgW="2997200" imgH="863600" progId="Equation.3">
                  <p:embed/>
                  <p:pic>
                    <p:nvPicPr>
                      <p:cNvPr id="0"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0825" y="3716338"/>
                        <a:ext cx="8713788" cy="2952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投影片編號版面配置區 5"/>
          <p:cNvSpPr txBox="1">
            <a:spLocks noGrp="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lgn="r" eaLnBrk="1" hangingPunct="1">
              <a:spcBef>
                <a:spcPct val="0"/>
              </a:spcBef>
              <a:buFontTx/>
              <a:buNone/>
            </a:pPr>
            <a:fld id="{21D2AD07-426A-488E-A914-11BBF0B09A8D}" type="slidenum">
              <a:rPr lang="en-US" altLang="zh-TW" sz="1400"/>
              <a:pPr algn="r" eaLnBrk="1" hangingPunct="1">
                <a:spcBef>
                  <a:spcPct val="0"/>
                </a:spcBef>
                <a:buFontTx/>
                <a:buNone/>
              </a:pPr>
              <a:t>4</a:t>
            </a:fld>
            <a:endParaRPr lang="en-US" altLang="zh-TW" sz="1400"/>
          </a:p>
        </p:txBody>
      </p:sp>
      <p:sp>
        <p:nvSpPr>
          <p:cNvPr id="6147" name="Rectangle 2"/>
          <p:cNvSpPr>
            <a:spLocks noGrp="1" noChangeArrowheads="1"/>
          </p:cNvSpPr>
          <p:nvPr>
            <p:ph type="ctrTitle" idx="4294967295"/>
          </p:nvPr>
        </p:nvSpPr>
        <p:spPr>
          <a:xfrm>
            <a:off x="250825" y="188913"/>
            <a:ext cx="8569325" cy="431800"/>
          </a:xfrm>
        </p:spPr>
        <p:txBody>
          <a:bodyPr/>
          <a:lstStyle/>
          <a:p>
            <a:pPr eaLnBrk="1" hangingPunct="1"/>
            <a:r>
              <a:rPr lang="en-US" altLang="zh-TW" b="1" u="sng" smtClean="0">
                <a:solidFill>
                  <a:srgbClr val="FF0000"/>
                </a:solidFill>
                <a:latin typeface="Georgia" panose="02040502050405020303" pitchFamily="18" charset="0"/>
              </a:rPr>
              <a:t>References</a:t>
            </a:r>
          </a:p>
        </p:txBody>
      </p:sp>
      <p:sp>
        <p:nvSpPr>
          <p:cNvPr id="6148" name="Rectangle 3"/>
          <p:cNvSpPr>
            <a:spLocks noGrp="1" noChangeArrowheads="1"/>
          </p:cNvSpPr>
          <p:nvPr>
            <p:ph type="subTitle" idx="4294967295"/>
          </p:nvPr>
        </p:nvSpPr>
        <p:spPr>
          <a:xfrm>
            <a:off x="827088" y="1844675"/>
            <a:ext cx="7489825" cy="4321175"/>
          </a:xfrm>
        </p:spPr>
        <p:txBody>
          <a:bodyPr/>
          <a:lstStyle/>
          <a:p>
            <a:pPr marL="0" indent="0" algn="ctr" eaLnBrk="1" hangingPunct="1">
              <a:buFontTx/>
              <a:buNone/>
            </a:pPr>
            <a:r>
              <a:rPr lang="en-US" altLang="zh-TW" sz="2800" b="1" smtClean="0">
                <a:solidFill>
                  <a:srgbClr val="00CC00"/>
                </a:solidFill>
              </a:rPr>
              <a:t> </a:t>
            </a:r>
          </a:p>
        </p:txBody>
      </p:sp>
      <p:sp>
        <p:nvSpPr>
          <p:cNvPr id="6149" name="Rectangle 5"/>
          <p:cNvSpPr>
            <a:spLocks noChangeArrowheads="1"/>
          </p:cNvSpPr>
          <p:nvPr/>
        </p:nvSpPr>
        <p:spPr bwMode="auto">
          <a:xfrm>
            <a:off x="0" y="908050"/>
            <a:ext cx="9144000" cy="5761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lgn="ctr" eaLnBrk="1" hangingPunct="1">
              <a:spcBef>
                <a:spcPct val="0"/>
              </a:spcBef>
              <a:buFontTx/>
              <a:buNone/>
            </a:pPr>
            <a:r>
              <a:rPr lang="en-US" altLang="zh-TW" b="1" u="sng">
                <a:solidFill>
                  <a:srgbClr val="0000FF"/>
                </a:solidFill>
                <a:latin typeface="Times New Roman" panose="02020603050405020304" pitchFamily="18" charset="0"/>
              </a:rPr>
              <a:t>01. </a:t>
            </a:r>
            <a:r>
              <a:rPr lang="en-US" altLang="zh-TW" b="1" u="sng">
                <a:solidFill>
                  <a:srgbClr val="FF00FF"/>
                </a:solidFill>
                <a:latin typeface="Times New Roman" panose="02020603050405020304" pitchFamily="18" charset="0"/>
              </a:rPr>
              <a:t>D. K. Cheng</a:t>
            </a:r>
            <a:r>
              <a:rPr lang="en-US" altLang="zh-TW" b="1" u="sng">
                <a:solidFill>
                  <a:srgbClr val="0000FF"/>
                </a:solidFill>
                <a:latin typeface="Times New Roman" panose="02020603050405020304" pitchFamily="18" charset="0"/>
              </a:rPr>
              <a:t>, </a:t>
            </a:r>
            <a:br>
              <a:rPr lang="en-US" altLang="zh-TW" b="1" u="sng">
                <a:solidFill>
                  <a:srgbClr val="0000FF"/>
                </a:solidFill>
                <a:latin typeface="Times New Roman" panose="02020603050405020304" pitchFamily="18" charset="0"/>
              </a:rPr>
            </a:br>
            <a:r>
              <a:rPr lang="en-US" altLang="zh-TW" b="1" i="1" u="sng">
                <a:solidFill>
                  <a:srgbClr val="FF3300"/>
                </a:solidFill>
                <a:latin typeface="Georgia" panose="02040502050405020303" pitchFamily="18" charset="0"/>
              </a:rPr>
              <a:t>Field and Wave Electromagnetics</a:t>
            </a:r>
            <a:r>
              <a:rPr lang="en-US" altLang="zh-TW" b="1" u="sng">
                <a:solidFill>
                  <a:srgbClr val="0000FF"/>
                </a:solidFill>
                <a:latin typeface="Times New Roman" panose="02020603050405020304" pitchFamily="18" charset="0"/>
              </a:rPr>
              <a:t>, </a:t>
            </a:r>
            <a:br>
              <a:rPr lang="en-US" altLang="zh-TW" b="1" u="sng">
                <a:solidFill>
                  <a:srgbClr val="0000FF"/>
                </a:solidFill>
                <a:latin typeface="Times New Roman" panose="02020603050405020304" pitchFamily="18" charset="0"/>
              </a:rPr>
            </a:br>
            <a:r>
              <a:rPr lang="en-US" altLang="zh-TW" b="1" u="sng">
                <a:solidFill>
                  <a:srgbClr val="0000FF"/>
                </a:solidFill>
                <a:latin typeface="Times New Roman" panose="02020603050405020304" pitchFamily="18" charset="0"/>
              </a:rPr>
              <a:t>2nd Ed., Addison Wesley, 1989.</a:t>
            </a:r>
            <a:br>
              <a:rPr lang="en-US" altLang="zh-TW" b="1" u="sng">
                <a:solidFill>
                  <a:srgbClr val="0000FF"/>
                </a:solidFill>
                <a:latin typeface="Times New Roman" panose="02020603050405020304" pitchFamily="18" charset="0"/>
              </a:rPr>
            </a:br>
            <a:r>
              <a:rPr lang="en-US" altLang="zh-TW" sz="1200" b="1" u="sng">
                <a:solidFill>
                  <a:srgbClr val="0000FF"/>
                </a:solidFill>
                <a:latin typeface="Times New Roman" panose="02020603050405020304" pitchFamily="18" charset="0"/>
              </a:rPr>
              <a:t/>
            </a:r>
            <a:br>
              <a:rPr lang="en-US" altLang="zh-TW" sz="1200" b="1" u="sng">
                <a:solidFill>
                  <a:srgbClr val="0000FF"/>
                </a:solidFill>
                <a:latin typeface="Times New Roman" panose="02020603050405020304" pitchFamily="18" charset="0"/>
              </a:rPr>
            </a:br>
            <a:r>
              <a:rPr lang="en-US" altLang="zh-TW" b="1" u="sng">
                <a:solidFill>
                  <a:srgbClr val="0000FF"/>
                </a:solidFill>
                <a:latin typeface="Times New Roman" panose="02020603050405020304" pitchFamily="18" charset="0"/>
              </a:rPr>
              <a:t>02. </a:t>
            </a:r>
            <a:r>
              <a:rPr lang="en-US" altLang="zh-TW" b="1" u="sng">
                <a:solidFill>
                  <a:srgbClr val="FF00FF"/>
                </a:solidFill>
                <a:latin typeface="Times New Roman" panose="02020603050405020304" pitchFamily="18" charset="0"/>
              </a:rPr>
              <a:t>N. N. Rao</a:t>
            </a:r>
            <a:r>
              <a:rPr lang="en-US" altLang="zh-TW" b="1" u="sng">
                <a:solidFill>
                  <a:srgbClr val="0000FF"/>
                </a:solidFill>
                <a:latin typeface="Times New Roman" panose="02020603050405020304" pitchFamily="18" charset="0"/>
              </a:rPr>
              <a:t>, </a:t>
            </a:r>
            <a:br>
              <a:rPr lang="en-US" altLang="zh-TW" b="1" u="sng">
                <a:solidFill>
                  <a:srgbClr val="0000FF"/>
                </a:solidFill>
                <a:latin typeface="Times New Roman" panose="02020603050405020304" pitchFamily="18" charset="0"/>
              </a:rPr>
            </a:br>
            <a:r>
              <a:rPr lang="en-US" altLang="zh-TW" sz="3100" b="1" i="1" u="sng">
                <a:solidFill>
                  <a:srgbClr val="FF3300"/>
                </a:solidFill>
                <a:latin typeface="Georgia" panose="02040502050405020303" pitchFamily="18" charset="0"/>
              </a:rPr>
              <a:t>Elements of Engineering Electromagnetics</a:t>
            </a:r>
            <a:r>
              <a:rPr lang="en-US" altLang="zh-TW" sz="3100" b="1" u="sng">
                <a:solidFill>
                  <a:srgbClr val="0000FF"/>
                </a:solidFill>
                <a:latin typeface="Times New Roman" panose="02020603050405020304" pitchFamily="18" charset="0"/>
              </a:rPr>
              <a:t>, </a:t>
            </a:r>
            <a:br>
              <a:rPr lang="en-US" altLang="zh-TW" sz="3100" b="1" u="sng">
                <a:solidFill>
                  <a:srgbClr val="0000FF"/>
                </a:solidFill>
                <a:latin typeface="Times New Roman" panose="02020603050405020304" pitchFamily="18" charset="0"/>
              </a:rPr>
            </a:br>
            <a:r>
              <a:rPr lang="en-US" altLang="zh-TW" b="1" u="sng">
                <a:solidFill>
                  <a:srgbClr val="0000FF"/>
                </a:solidFill>
                <a:latin typeface="Times New Roman" panose="02020603050405020304" pitchFamily="18" charset="0"/>
              </a:rPr>
              <a:t>6th Ed., Pearson, 2004. </a:t>
            </a:r>
          </a:p>
          <a:p>
            <a:pPr algn="ctr" eaLnBrk="1" hangingPunct="1">
              <a:spcBef>
                <a:spcPct val="0"/>
              </a:spcBef>
              <a:buFontTx/>
              <a:buNone/>
            </a:pPr>
            <a:endParaRPr lang="en-US" altLang="zh-TW" sz="1200" b="1" u="sng">
              <a:solidFill>
                <a:srgbClr val="0000FF"/>
              </a:solidFill>
              <a:latin typeface="Times New Roman" panose="02020603050405020304" pitchFamily="18" charset="0"/>
            </a:endParaRPr>
          </a:p>
          <a:p>
            <a:pPr algn="ctr" eaLnBrk="1" hangingPunct="1">
              <a:spcBef>
                <a:spcPct val="0"/>
              </a:spcBef>
              <a:buFontTx/>
              <a:buNone/>
            </a:pPr>
            <a:r>
              <a:rPr lang="en-US" altLang="zh-TW" b="1" u="sng">
                <a:solidFill>
                  <a:srgbClr val="0000FF"/>
                </a:solidFill>
                <a:latin typeface="Times New Roman" panose="02020603050405020304" pitchFamily="18" charset="0"/>
              </a:rPr>
              <a:t>03. </a:t>
            </a:r>
            <a:r>
              <a:rPr lang="en-US" altLang="zh-TW" b="1" u="sng">
                <a:solidFill>
                  <a:srgbClr val="FF00FF"/>
                </a:solidFill>
                <a:latin typeface="Times New Roman" panose="02020603050405020304" pitchFamily="18" charset="0"/>
              </a:rPr>
              <a:t>S. M. Wentworth</a:t>
            </a:r>
            <a:r>
              <a:rPr lang="en-US" altLang="zh-TW" b="1" u="sng">
                <a:solidFill>
                  <a:srgbClr val="0000FF"/>
                </a:solidFill>
                <a:latin typeface="Times New Roman" panose="02020603050405020304" pitchFamily="18" charset="0"/>
              </a:rPr>
              <a:t>, </a:t>
            </a:r>
          </a:p>
          <a:p>
            <a:pPr algn="ctr" eaLnBrk="1" hangingPunct="1">
              <a:spcBef>
                <a:spcPct val="0"/>
              </a:spcBef>
              <a:buFontTx/>
              <a:buNone/>
            </a:pPr>
            <a:r>
              <a:rPr lang="en-US" altLang="zh-TW" b="1" i="1" u="sng">
                <a:solidFill>
                  <a:srgbClr val="FF3300"/>
                </a:solidFill>
                <a:latin typeface="Georgia" panose="02040502050405020303" pitchFamily="18" charset="0"/>
              </a:rPr>
              <a:t>Fundamentals of Electromagnetics with Engineering Aplications</a:t>
            </a:r>
            <a:r>
              <a:rPr lang="en-US" altLang="zh-TW" b="1" u="sng">
                <a:solidFill>
                  <a:srgbClr val="0000FF"/>
                </a:solidFill>
                <a:latin typeface="Times New Roman" panose="02020603050405020304" pitchFamily="18" charset="0"/>
              </a:rPr>
              <a:t>, Wiley, 2006.</a:t>
            </a:r>
            <a:br>
              <a:rPr lang="en-US" altLang="zh-TW" b="1" u="sng">
                <a:solidFill>
                  <a:srgbClr val="0000FF"/>
                </a:solidFill>
                <a:latin typeface="Times New Roman" panose="02020603050405020304" pitchFamily="18" charset="0"/>
              </a:rPr>
            </a:br>
            <a:endParaRPr lang="en-US" altLang="zh-TW" sz="1200" b="1" u="sng">
              <a:solidFill>
                <a:srgbClr val="0000FF"/>
              </a:solidFill>
              <a:latin typeface="Times New Roman" panose="02020603050405020304" pitchFamily="18" charset="0"/>
            </a:endParaRPr>
          </a:p>
          <a:p>
            <a:pPr algn="ctr" eaLnBrk="1" hangingPunct="1">
              <a:spcBef>
                <a:spcPct val="0"/>
              </a:spcBef>
              <a:buFontTx/>
              <a:buNone/>
            </a:pPr>
            <a:r>
              <a:rPr lang="en-US" altLang="zh-TW" b="1" u="sng">
                <a:solidFill>
                  <a:srgbClr val="0000FF"/>
                </a:solidFill>
                <a:latin typeface="Times New Roman" panose="02020603050405020304" pitchFamily="18" charset="0"/>
              </a:rPr>
              <a:t>04. http://</a:t>
            </a:r>
            <a:r>
              <a:rPr lang="en-US" altLang="zh-TW" b="1" u="sng">
                <a:solidFill>
                  <a:srgbClr val="FF00FF"/>
                </a:solidFill>
                <a:latin typeface="Georgia" panose="02040502050405020303" pitchFamily="18" charset="0"/>
              </a:rPr>
              <a:t>en.wikipedia.org</a:t>
            </a:r>
            <a:r>
              <a:rPr lang="en-US" altLang="zh-TW" b="1" u="sng">
                <a:solidFill>
                  <a:srgbClr val="0000FF"/>
                </a:solidFill>
                <a:latin typeface="Times New Roman" panose="02020603050405020304" pitchFamily="18" charset="0"/>
              </a:rPr>
              <a:t>/</a:t>
            </a: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投影片編號版面配置區 5"/>
          <p:cNvSpPr txBox="1">
            <a:spLocks noGrp="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lgn="r" eaLnBrk="1" hangingPunct="1">
              <a:spcBef>
                <a:spcPct val="0"/>
              </a:spcBef>
              <a:buFontTx/>
              <a:buNone/>
            </a:pPr>
            <a:fld id="{669E2515-1AA9-439D-B09D-8D9986252409}" type="slidenum">
              <a:rPr lang="en-US" altLang="zh-TW" sz="1400"/>
              <a:pPr algn="r" eaLnBrk="1" hangingPunct="1">
                <a:spcBef>
                  <a:spcPct val="0"/>
                </a:spcBef>
                <a:buFontTx/>
                <a:buNone/>
              </a:pPr>
              <a:t>40</a:t>
            </a:fld>
            <a:endParaRPr lang="en-US" altLang="zh-TW" sz="1400"/>
          </a:p>
        </p:txBody>
      </p:sp>
      <p:sp>
        <p:nvSpPr>
          <p:cNvPr id="43011" name="Rectangle 2"/>
          <p:cNvSpPr>
            <a:spLocks noGrp="1" noChangeArrowheads="1"/>
          </p:cNvSpPr>
          <p:nvPr>
            <p:ph type="ctrTitle" idx="4294967295"/>
          </p:nvPr>
        </p:nvSpPr>
        <p:spPr>
          <a:xfrm>
            <a:off x="395288" y="0"/>
            <a:ext cx="8245475" cy="692150"/>
          </a:xfrm>
        </p:spPr>
        <p:txBody>
          <a:bodyPr/>
          <a:lstStyle/>
          <a:p>
            <a:pPr eaLnBrk="1" hangingPunct="1"/>
            <a:r>
              <a:rPr lang="en-US" altLang="zh-TW" sz="4000" b="1" i="1" u="sng" smtClean="0">
                <a:solidFill>
                  <a:srgbClr val="FF0000"/>
                </a:solidFill>
                <a:latin typeface="Georgia" panose="02040502050405020303" pitchFamily="18" charset="0"/>
              </a:rPr>
              <a:t>Magnetic Flux Density</a:t>
            </a:r>
          </a:p>
        </p:txBody>
      </p:sp>
      <p:sp>
        <p:nvSpPr>
          <p:cNvPr id="43012" name="Rectangle 4"/>
          <p:cNvSpPr>
            <a:spLocks noChangeArrowheads="1"/>
          </p:cNvSpPr>
          <p:nvPr/>
        </p:nvSpPr>
        <p:spPr bwMode="auto">
          <a:xfrm>
            <a:off x="468313" y="3595688"/>
            <a:ext cx="82804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23767" tIns="79350" rIns="0" bIns="0" anchor="ctr">
            <a:spAutoFit/>
          </a:bodyP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eaLnBrk="1" hangingPunct="1">
              <a:spcBef>
                <a:spcPct val="0"/>
              </a:spcBef>
              <a:buFontTx/>
              <a:buNone/>
            </a:pPr>
            <a:r>
              <a:rPr lang="en-US" altLang="zh-TW" sz="2600" b="1">
                <a:solidFill>
                  <a:srgbClr val="0000FF"/>
                </a:solidFill>
                <a:latin typeface="Times New Roman" panose="02020603050405020304" pitchFamily="18" charset="0"/>
                <a:ea typeface="標楷體" panose="03000509000000000000" pitchFamily="65" charset="-120"/>
              </a:rPr>
              <a:t> </a:t>
            </a:r>
          </a:p>
        </p:txBody>
      </p:sp>
      <p:graphicFrame>
        <p:nvGraphicFramePr>
          <p:cNvPr id="43013" name="Object 7"/>
          <p:cNvGraphicFramePr>
            <a:graphicFrameLocks noChangeAspect="1"/>
          </p:cNvGraphicFramePr>
          <p:nvPr/>
        </p:nvGraphicFramePr>
        <p:xfrm>
          <a:off x="179388" y="765175"/>
          <a:ext cx="8985250" cy="5903913"/>
        </p:xfrm>
        <a:graphic>
          <a:graphicData uri="http://schemas.openxmlformats.org/presentationml/2006/ole">
            <mc:AlternateContent xmlns:mc="http://schemas.openxmlformats.org/markup-compatibility/2006">
              <mc:Choice xmlns:v="urn:schemas-microsoft-com:vml" Requires="v">
                <p:oleObj spid="_x0000_s43033" name="方程式" r:id="rId3" imgW="4076700" imgH="3098800" progId="Equation.3">
                  <p:embed/>
                </p:oleObj>
              </mc:Choice>
              <mc:Fallback>
                <p:oleObj name="方程式" r:id="rId3" imgW="4076700" imgH="3098800" progId="Equation.3">
                  <p:embed/>
                  <p:pic>
                    <p:nvPicPr>
                      <p:cNvPr id="0"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9388" y="765175"/>
                        <a:ext cx="8985250" cy="5903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投影片編號版面配置區 5"/>
          <p:cNvSpPr txBox="1">
            <a:spLocks noGrp="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lgn="r" eaLnBrk="1" hangingPunct="1">
              <a:spcBef>
                <a:spcPct val="0"/>
              </a:spcBef>
              <a:buFontTx/>
              <a:buNone/>
            </a:pPr>
            <a:fld id="{84236C9A-D73D-4AB8-9129-9450470F59AD}" type="slidenum">
              <a:rPr lang="en-US" altLang="zh-TW" sz="1400"/>
              <a:pPr algn="r" eaLnBrk="1" hangingPunct="1">
                <a:spcBef>
                  <a:spcPct val="0"/>
                </a:spcBef>
                <a:buFontTx/>
                <a:buNone/>
              </a:pPr>
              <a:t>41</a:t>
            </a:fld>
            <a:endParaRPr lang="en-US" altLang="zh-TW" sz="1400"/>
          </a:p>
        </p:txBody>
      </p:sp>
      <p:sp>
        <p:nvSpPr>
          <p:cNvPr id="44035" name="Rectangle 2"/>
          <p:cNvSpPr>
            <a:spLocks noGrp="1" noChangeArrowheads="1"/>
          </p:cNvSpPr>
          <p:nvPr>
            <p:ph type="ctrTitle" idx="4294967295"/>
          </p:nvPr>
        </p:nvSpPr>
        <p:spPr>
          <a:xfrm>
            <a:off x="395288" y="0"/>
            <a:ext cx="8245475" cy="620713"/>
          </a:xfrm>
        </p:spPr>
        <p:txBody>
          <a:bodyPr/>
          <a:lstStyle/>
          <a:p>
            <a:pPr eaLnBrk="1" hangingPunct="1"/>
            <a:r>
              <a:rPr lang="en-US" altLang="zh-TW" sz="4000" b="1" i="1" u="sng" smtClean="0">
                <a:solidFill>
                  <a:srgbClr val="FF0000"/>
                </a:solidFill>
                <a:latin typeface="Georgia" panose="02040502050405020303" pitchFamily="18" charset="0"/>
              </a:rPr>
              <a:t>Magnetic Flux Density</a:t>
            </a:r>
          </a:p>
        </p:txBody>
      </p:sp>
      <p:sp>
        <p:nvSpPr>
          <p:cNvPr id="44036" name="Rectangle 4"/>
          <p:cNvSpPr>
            <a:spLocks noChangeArrowheads="1"/>
          </p:cNvSpPr>
          <p:nvPr/>
        </p:nvSpPr>
        <p:spPr bwMode="auto">
          <a:xfrm>
            <a:off x="468313" y="3595688"/>
            <a:ext cx="82804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23767" tIns="79350" rIns="0" bIns="0" anchor="ctr">
            <a:spAutoFit/>
          </a:bodyP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eaLnBrk="1" hangingPunct="1">
              <a:spcBef>
                <a:spcPct val="0"/>
              </a:spcBef>
              <a:buFontTx/>
              <a:buNone/>
            </a:pPr>
            <a:r>
              <a:rPr lang="en-US" altLang="zh-TW" sz="2600" b="1">
                <a:solidFill>
                  <a:srgbClr val="0000FF"/>
                </a:solidFill>
                <a:latin typeface="Times New Roman" panose="02020603050405020304" pitchFamily="18" charset="0"/>
                <a:ea typeface="標楷體" panose="03000509000000000000" pitchFamily="65" charset="-120"/>
              </a:rPr>
              <a:t> </a:t>
            </a:r>
          </a:p>
        </p:txBody>
      </p:sp>
      <p:graphicFrame>
        <p:nvGraphicFramePr>
          <p:cNvPr id="44037" name="Object 7"/>
          <p:cNvGraphicFramePr>
            <a:graphicFrameLocks noChangeAspect="1"/>
          </p:cNvGraphicFramePr>
          <p:nvPr/>
        </p:nvGraphicFramePr>
        <p:xfrm>
          <a:off x="138113" y="765175"/>
          <a:ext cx="8867775" cy="5903913"/>
        </p:xfrm>
        <a:graphic>
          <a:graphicData uri="http://schemas.openxmlformats.org/presentationml/2006/ole">
            <mc:AlternateContent xmlns:mc="http://schemas.openxmlformats.org/markup-compatibility/2006">
              <mc:Choice xmlns:v="urn:schemas-microsoft-com:vml" Requires="v">
                <p:oleObj spid="_x0000_s44057" name="方程式" r:id="rId3" imgW="4089400" imgH="3124200" progId="Equation.3">
                  <p:embed/>
                </p:oleObj>
              </mc:Choice>
              <mc:Fallback>
                <p:oleObj name="方程式" r:id="rId3" imgW="4089400" imgH="3124200" progId="Equation.3">
                  <p:embed/>
                  <p:pic>
                    <p:nvPicPr>
                      <p:cNvPr id="0"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8113" y="765175"/>
                        <a:ext cx="8867775" cy="5903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投影片編號版面配置區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spcBef>
                <a:spcPct val="0"/>
              </a:spcBef>
              <a:buFontTx/>
              <a:buNone/>
            </a:pPr>
            <a:fld id="{42054993-4B27-4EED-9BF8-89A8098809C6}" type="slidenum">
              <a:rPr lang="en-US" altLang="zh-TW" sz="1400"/>
              <a:pPr>
                <a:spcBef>
                  <a:spcPct val="0"/>
                </a:spcBef>
                <a:buFontTx/>
                <a:buNone/>
              </a:pPr>
              <a:t>42</a:t>
            </a:fld>
            <a:endParaRPr lang="en-US" altLang="zh-TW" sz="1400"/>
          </a:p>
        </p:txBody>
      </p:sp>
      <p:sp>
        <p:nvSpPr>
          <p:cNvPr id="45059" name="Rectangle 2"/>
          <p:cNvSpPr>
            <a:spLocks noGrp="1" noChangeArrowheads="1"/>
          </p:cNvSpPr>
          <p:nvPr>
            <p:ph type="ctrTitle"/>
          </p:nvPr>
        </p:nvSpPr>
        <p:spPr>
          <a:xfrm>
            <a:off x="395288" y="333375"/>
            <a:ext cx="8245475" cy="504825"/>
          </a:xfrm>
        </p:spPr>
        <p:txBody>
          <a:bodyPr/>
          <a:lstStyle/>
          <a:p>
            <a:pPr eaLnBrk="1" hangingPunct="1"/>
            <a:r>
              <a:rPr lang="en-US" altLang="zh-TW" sz="4000" b="1" i="1" u="sng" smtClean="0">
                <a:solidFill>
                  <a:srgbClr val="FF0000"/>
                </a:solidFill>
                <a:latin typeface="Georgia" panose="02040502050405020303" pitchFamily="18" charset="0"/>
              </a:rPr>
              <a:t>Magnetic  Flux Density Vector</a:t>
            </a:r>
          </a:p>
        </p:txBody>
      </p:sp>
      <p:sp>
        <p:nvSpPr>
          <p:cNvPr id="45060" name="Rectangle 3"/>
          <p:cNvSpPr>
            <a:spLocks noGrp="1" noChangeArrowheads="1"/>
          </p:cNvSpPr>
          <p:nvPr>
            <p:ph type="subTitle" idx="1"/>
          </p:nvPr>
        </p:nvSpPr>
        <p:spPr>
          <a:xfrm>
            <a:off x="827088" y="1844675"/>
            <a:ext cx="7489825" cy="4321175"/>
          </a:xfrm>
        </p:spPr>
        <p:txBody>
          <a:bodyPr/>
          <a:lstStyle/>
          <a:p>
            <a:pPr eaLnBrk="1" hangingPunct="1"/>
            <a:r>
              <a:rPr lang="en-US" altLang="zh-TW" sz="2400" b="1" smtClean="0">
                <a:solidFill>
                  <a:srgbClr val="00CC00"/>
                </a:solidFill>
              </a:rPr>
              <a:t> </a:t>
            </a:r>
          </a:p>
        </p:txBody>
      </p:sp>
      <p:sp>
        <p:nvSpPr>
          <p:cNvPr id="45061" name="Rectangle 4"/>
          <p:cNvSpPr>
            <a:spLocks noChangeArrowheads="1"/>
          </p:cNvSpPr>
          <p:nvPr/>
        </p:nvSpPr>
        <p:spPr bwMode="auto">
          <a:xfrm>
            <a:off x="468313" y="3595688"/>
            <a:ext cx="82804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23767" tIns="79350" rIns="0" bIns="0" anchor="ctr">
            <a:spAutoFit/>
          </a:bodyP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eaLnBrk="1" hangingPunct="1">
              <a:spcBef>
                <a:spcPct val="0"/>
              </a:spcBef>
              <a:buFontTx/>
              <a:buNone/>
            </a:pPr>
            <a:r>
              <a:rPr lang="en-US" altLang="zh-TW" sz="2600" b="1">
                <a:solidFill>
                  <a:srgbClr val="0000FF"/>
                </a:solidFill>
                <a:latin typeface="Times New Roman" panose="02020603050405020304" pitchFamily="18" charset="0"/>
                <a:ea typeface="標楷體" panose="03000509000000000000" pitchFamily="65" charset="-120"/>
              </a:rPr>
              <a:t> </a:t>
            </a:r>
          </a:p>
        </p:txBody>
      </p:sp>
      <p:pic>
        <p:nvPicPr>
          <p:cNvPr id="45062" name="Picture 7" descr="mg_fiel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0113" y="1268413"/>
            <a:ext cx="7308850" cy="5268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投影片編號版面配置區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spcBef>
                <a:spcPct val="0"/>
              </a:spcBef>
              <a:buFontTx/>
              <a:buNone/>
            </a:pPr>
            <a:fld id="{4469A67A-E48B-4CE8-B543-83EC679731F5}" type="slidenum">
              <a:rPr lang="en-US" altLang="zh-TW" sz="1400"/>
              <a:pPr>
                <a:spcBef>
                  <a:spcPct val="0"/>
                </a:spcBef>
                <a:buFontTx/>
                <a:buNone/>
              </a:pPr>
              <a:t>43</a:t>
            </a:fld>
            <a:endParaRPr lang="en-US" altLang="zh-TW" sz="1400"/>
          </a:p>
        </p:txBody>
      </p:sp>
      <p:sp>
        <p:nvSpPr>
          <p:cNvPr id="46083" name="Rectangle 2"/>
          <p:cNvSpPr>
            <a:spLocks noGrp="1" noChangeArrowheads="1"/>
          </p:cNvSpPr>
          <p:nvPr>
            <p:ph type="ctrTitle"/>
          </p:nvPr>
        </p:nvSpPr>
        <p:spPr>
          <a:xfrm>
            <a:off x="395288" y="333375"/>
            <a:ext cx="8245475" cy="504825"/>
          </a:xfrm>
        </p:spPr>
        <p:txBody>
          <a:bodyPr/>
          <a:lstStyle/>
          <a:p>
            <a:pPr eaLnBrk="1" hangingPunct="1"/>
            <a:r>
              <a:rPr lang="en-US" altLang="zh-TW" sz="4000" b="1" i="1" u="sng" smtClean="0">
                <a:solidFill>
                  <a:srgbClr val="FF0000"/>
                </a:solidFill>
                <a:latin typeface="Georgia" panose="02040502050405020303" pitchFamily="18" charset="0"/>
              </a:rPr>
              <a:t>Magnetic  Flux Density Vector</a:t>
            </a:r>
          </a:p>
        </p:txBody>
      </p:sp>
      <p:sp>
        <p:nvSpPr>
          <p:cNvPr id="46084" name="Rectangle 3"/>
          <p:cNvSpPr>
            <a:spLocks noGrp="1" noChangeArrowheads="1"/>
          </p:cNvSpPr>
          <p:nvPr>
            <p:ph type="subTitle" idx="1"/>
          </p:nvPr>
        </p:nvSpPr>
        <p:spPr>
          <a:xfrm>
            <a:off x="827088" y="1844675"/>
            <a:ext cx="7489825" cy="4321175"/>
          </a:xfrm>
        </p:spPr>
        <p:txBody>
          <a:bodyPr/>
          <a:lstStyle/>
          <a:p>
            <a:pPr eaLnBrk="1" hangingPunct="1"/>
            <a:r>
              <a:rPr lang="en-US" altLang="zh-TW" sz="2400" b="1" smtClean="0">
                <a:solidFill>
                  <a:srgbClr val="00CC00"/>
                </a:solidFill>
              </a:rPr>
              <a:t> </a:t>
            </a:r>
          </a:p>
        </p:txBody>
      </p:sp>
      <p:sp>
        <p:nvSpPr>
          <p:cNvPr id="46085" name="Rectangle 4"/>
          <p:cNvSpPr>
            <a:spLocks noChangeArrowheads="1"/>
          </p:cNvSpPr>
          <p:nvPr/>
        </p:nvSpPr>
        <p:spPr bwMode="auto">
          <a:xfrm>
            <a:off x="468313" y="3595688"/>
            <a:ext cx="82804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23767" tIns="79350" rIns="0" bIns="0" anchor="ctr">
            <a:spAutoFit/>
          </a:bodyP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eaLnBrk="1" hangingPunct="1">
              <a:spcBef>
                <a:spcPct val="0"/>
              </a:spcBef>
              <a:buFontTx/>
              <a:buNone/>
            </a:pPr>
            <a:r>
              <a:rPr lang="en-US" altLang="zh-TW" sz="2600" b="1">
                <a:solidFill>
                  <a:srgbClr val="0000FF"/>
                </a:solidFill>
                <a:latin typeface="Times New Roman" panose="02020603050405020304" pitchFamily="18" charset="0"/>
                <a:ea typeface="標楷體" panose="03000509000000000000" pitchFamily="65" charset="-120"/>
              </a:rPr>
              <a:t> </a:t>
            </a:r>
          </a:p>
        </p:txBody>
      </p:sp>
      <p:pic>
        <p:nvPicPr>
          <p:cNvPr id="46086"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850" y="1484313"/>
            <a:ext cx="8459788" cy="4846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投影片編號版面配置區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spcBef>
                <a:spcPct val="0"/>
              </a:spcBef>
              <a:buFontTx/>
              <a:buNone/>
            </a:pPr>
            <a:fld id="{AEF94FE3-C8A0-4E05-BE4F-C63B91927B59}" type="slidenum">
              <a:rPr lang="en-US" altLang="zh-TW" sz="1400"/>
              <a:pPr>
                <a:spcBef>
                  <a:spcPct val="0"/>
                </a:spcBef>
                <a:buFontTx/>
                <a:buNone/>
              </a:pPr>
              <a:t>44</a:t>
            </a:fld>
            <a:endParaRPr lang="en-US" altLang="zh-TW" sz="1400"/>
          </a:p>
        </p:txBody>
      </p:sp>
      <p:sp>
        <p:nvSpPr>
          <p:cNvPr id="47107" name="Rectangle 2"/>
          <p:cNvSpPr>
            <a:spLocks noGrp="1" noChangeArrowheads="1"/>
          </p:cNvSpPr>
          <p:nvPr>
            <p:ph type="ctrTitle"/>
          </p:nvPr>
        </p:nvSpPr>
        <p:spPr>
          <a:xfrm>
            <a:off x="395288" y="333375"/>
            <a:ext cx="8245475" cy="504825"/>
          </a:xfrm>
        </p:spPr>
        <p:txBody>
          <a:bodyPr/>
          <a:lstStyle/>
          <a:p>
            <a:pPr eaLnBrk="1" hangingPunct="1"/>
            <a:r>
              <a:rPr lang="en-US" altLang="zh-TW" sz="4000" b="1" i="1" u="sng" smtClean="0">
                <a:solidFill>
                  <a:srgbClr val="FF0000"/>
                </a:solidFill>
                <a:latin typeface="Georgia" panose="02040502050405020303" pitchFamily="18" charset="0"/>
              </a:rPr>
              <a:t>Magnetic  Flux Density Vector</a:t>
            </a:r>
          </a:p>
        </p:txBody>
      </p:sp>
      <p:sp>
        <p:nvSpPr>
          <p:cNvPr id="47108" name="Rectangle 3"/>
          <p:cNvSpPr>
            <a:spLocks noGrp="1" noChangeArrowheads="1"/>
          </p:cNvSpPr>
          <p:nvPr>
            <p:ph type="subTitle" idx="1"/>
          </p:nvPr>
        </p:nvSpPr>
        <p:spPr>
          <a:xfrm>
            <a:off x="827088" y="1844675"/>
            <a:ext cx="7489825" cy="4321175"/>
          </a:xfrm>
        </p:spPr>
        <p:txBody>
          <a:bodyPr/>
          <a:lstStyle/>
          <a:p>
            <a:pPr eaLnBrk="1" hangingPunct="1"/>
            <a:r>
              <a:rPr lang="en-US" altLang="zh-TW" sz="2400" b="1" smtClean="0">
                <a:solidFill>
                  <a:srgbClr val="00CC00"/>
                </a:solidFill>
              </a:rPr>
              <a:t> </a:t>
            </a:r>
          </a:p>
        </p:txBody>
      </p:sp>
      <p:sp>
        <p:nvSpPr>
          <p:cNvPr id="47109" name="Rectangle 4"/>
          <p:cNvSpPr>
            <a:spLocks noChangeArrowheads="1"/>
          </p:cNvSpPr>
          <p:nvPr/>
        </p:nvSpPr>
        <p:spPr bwMode="auto">
          <a:xfrm>
            <a:off x="468313" y="3595688"/>
            <a:ext cx="82804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23767" tIns="79350" rIns="0" bIns="0" anchor="ctr">
            <a:spAutoFit/>
          </a:bodyP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eaLnBrk="1" hangingPunct="1">
              <a:spcBef>
                <a:spcPct val="0"/>
              </a:spcBef>
              <a:buFontTx/>
              <a:buNone/>
            </a:pPr>
            <a:r>
              <a:rPr lang="en-US" altLang="zh-TW" sz="2600" b="1">
                <a:solidFill>
                  <a:srgbClr val="0000FF"/>
                </a:solidFill>
                <a:latin typeface="Times New Roman" panose="02020603050405020304" pitchFamily="18" charset="0"/>
                <a:ea typeface="標楷體" panose="03000509000000000000" pitchFamily="65" charset="-120"/>
              </a:rPr>
              <a:t> </a:t>
            </a:r>
          </a:p>
        </p:txBody>
      </p:sp>
      <p:pic>
        <p:nvPicPr>
          <p:cNvPr id="47110"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850" y="1700213"/>
            <a:ext cx="8604250" cy="4459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投影片編號版面配置區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spcBef>
                <a:spcPct val="0"/>
              </a:spcBef>
              <a:buFontTx/>
              <a:buNone/>
            </a:pPr>
            <a:fld id="{C5CFAD26-08F8-413D-8352-717831C73BF2}" type="slidenum">
              <a:rPr lang="en-US" altLang="zh-TW" sz="1400"/>
              <a:pPr>
                <a:spcBef>
                  <a:spcPct val="0"/>
                </a:spcBef>
                <a:buFontTx/>
                <a:buNone/>
              </a:pPr>
              <a:t>45</a:t>
            </a:fld>
            <a:endParaRPr lang="en-US" altLang="zh-TW" sz="1400"/>
          </a:p>
        </p:txBody>
      </p:sp>
      <p:sp>
        <p:nvSpPr>
          <p:cNvPr id="48131" name="Rectangle 3"/>
          <p:cNvSpPr>
            <a:spLocks noGrp="1" noChangeArrowheads="1"/>
          </p:cNvSpPr>
          <p:nvPr>
            <p:ph type="subTitle" idx="1"/>
          </p:nvPr>
        </p:nvSpPr>
        <p:spPr>
          <a:xfrm>
            <a:off x="827088" y="1844675"/>
            <a:ext cx="7489825" cy="4321175"/>
          </a:xfrm>
        </p:spPr>
        <p:txBody>
          <a:bodyPr/>
          <a:lstStyle/>
          <a:p>
            <a:pPr eaLnBrk="1" hangingPunct="1"/>
            <a:r>
              <a:rPr lang="en-US" altLang="zh-TW" sz="2400" b="1" smtClean="0">
                <a:solidFill>
                  <a:srgbClr val="00CC00"/>
                </a:solidFill>
              </a:rPr>
              <a:t> </a:t>
            </a:r>
          </a:p>
        </p:txBody>
      </p:sp>
      <p:sp>
        <p:nvSpPr>
          <p:cNvPr id="48132" name="Rectangle 4"/>
          <p:cNvSpPr>
            <a:spLocks noChangeArrowheads="1"/>
          </p:cNvSpPr>
          <p:nvPr/>
        </p:nvSpPr>
        <p:spPr bwMode="auto">
          <a:xfrm>
            <a:off x="468313" y="3595688"/>
            <a:ext cx="82804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23767" tIns="79350" rIns="0" bIns="0" anchor="ctr">
            <a:spAutoFit/>
          </a:bodyP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eaLnBrk="1" hangingPunct="1">
              <a:spcBef>
                <a:spcPct val="0"/>
              </a:spcBef>
              <a:buFontTx/>
              <a:buNone/>
            </a:pPr>
            <a:r>
              <a:rPr lang="en-US" altLang="zh-TW" sz="2600" b="1">
                <a:solidFill>
                  <a:srgbClr val="0000FF"/>
                </a:solidFill>
                <a:latin typeface="Times New Roman" panose="02020603050405020304" pitchFamily="18" charset="0"/>
                <a:ea typeface="標楷體" panose="03000509000000000000" pitchFamily="65" charset="-120"/>
              </a:rPr>
              <a:t> </a:t>
            </a:r>
          </a:p>
        </p:txBody>
      </p:sp>
      <p:sp>
        <p:nvSpPr>
          <p:cNvPr id="48133" name="Rectangle 5"/>
          <p:cNvSpPr>
            <a:spLocks noChangeArrowheads="1"/>
          </p:cNvSpPr>
          <p:nvPr/>
        </p:nvSpPr>
        <p:spPr bwMode="auto">
          <a:xfrm>
            <a:off x="539750" y="1412875"/>
            <a:ext cx="8135938" cy="4967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eaLnBrk="1" hangingPunct="1">
              <a:spcBef>
                <a:spcPct val="0"/>
              </a:spcBef>
              <a:buFontTx/>
              <a:buNone/>
            </a:pPr>
            <a:r>
              <a:rPr lang="en-US" altLang="zh-TW" b="1">
                <a:solidFill>
                  <a:srgbClr val="0000FF"/>
                </a:solidFill>
                <a:latin typeface="Times New Roman" panose="02020603050405020304" pitchFamily="18" charset="0"/>
                <a:ea typeface="標楷體" panose="03000509000000000000" pitchFamily="65" charset="-120"/>
              </a:rPr>
              <a:t>An </a:t>
            </a:r>
            <a:r>
              <a:rPr lang="en-US" altLang="zh-TW" b="1" i="1">
                <a:solidFill>
                  <a:srgbClr val="0000FF"/>
                </a:solidFill>
                <a:latin typeface="Times New Roman" panose="02020603050405020304" pitchFamily="18" charset="0"/>
                <a:ea typeface="標楷體" panose="03000509000000000000" pitchFamily="65" charset="-120"/>
              </a:rPr>
              <a:t>aurora</a:t>
            </a:r>
            <a:r>
              <a:rPr lang="en-US" altLang="zh-TW" b="1">
                <a:solidFill>
                  <a:srgbClr val="0000FF"/>
                </a:solidFill>
                <a:latin typeface="Times New Roman" panose="02020603050405020304" pitchFamily="18" charset="0"/>
                <a:ea typeface="標楷體" panose="03000509000000000000" pitchFamily="65" charset="-120"/>
              </a:rPr>
              <a:t> (plural: </a:t>
            </a:r>
            <a:r>
              <a:rPr lang="en-US" altLang="zh-TW" b="1" i="1">
                <a:solidFill>
                  <a:srgbClr val="0000FF"/>
                </a:solidFill>
                <a:latin typeface="Times New Roman" panose="02020603050405020304" pitchFamily="18" charset="0"/>
                <a:ea typeface="標楷體" panose="03000509000000000000" pitchFamily="65" charset="-120"/>
              </a:rPr>
              <a:t>auroras</a:t>
            </a:r>
            <a:r>
              <a:rPr lang="en-US" altLang="zh-TW" b="1">
                <a:solidFill>
                  <a:srgbClr val="0000FF"/>
                </a:solidFill>
                <a:latin typeface="Times New Roman" panose="02020603050405020304" pitchFamily="18" charset="0"/>
                <a:ea typeface="標楷體" panose="03000509000000000000" pitchFamily="65" charset="-120"/>
              </a:rPr>
              <a:t> or </a:t>
            </a:r>
            <a:r>
              <a:rPr lang="en-US" altLang="zh-TW" b="1" i="1">
                <a:solidFill>
                  <a:srgbClr val="0000FF"/>
                </a:solidFill>
                <a:latin typeface="Times New Roman" panose="02020603050405020304" pitchFamily="18" charset="0"/>
                <a:ea typeface="標楷體" panose="03000509000000000000" pitchFamily="65" charset="-120"/>
              </a:rPr>
              <a:t>aurorae</a:t>
            </a:r>
            <a:r>
              <a:rPr lang="en-US" altLang="zh-TW" b="1">
                <a:solidFill>
                  <a:srgbClr val="0000FF"/>
                </a:solidFill>
                <a:latin typeface="Times New Roman" panose="02020603050405020304" pitchFamily="18" charset="0"/>
                <a:ea typeface="標楷體" panose="03000509000000000000" pitchFamily="65" charset="-120"/>
              </a:rPr>
              <a:t>) is a natural light display in the sky particularly in the high altitude (Arctic and Antarctic) regions, caused by the collision of energetic charged particles with atoms in the high altitude atmosphere (thermosphere). </a:t>
            </a:r>
            <a:br>
              <a:rPr lang="en-US" altLang="zh-TW" b="1">
                <a:solidFill>
                  <a:srgbClr val="0000FF"/>
                </a:solidFill>
                <a:latin typeface="Times New Roman" panose="02020603050405020304" pitchFamily="18" charset="0"/>
                <a:ea typeface="標楷體" panose="03000509000000000000" pitchFamily="65" charset="-120"/>
              </a:rPr>
            </a:br>
            <a:r>
              <a:rPr lang="en-US" altLang="zh-TW" b="1">
                <a:solidFill>
                  <a:srgbClr val="0000FF"/>
                </a:solidFill>
                <a:latin typeface="Times New Roman" panose="02020603050405020304" pitchFamily="18" charset="0"/>
                <a:ea typeface="標楷體" panose="03000509000000000000" pitchFamily="65" charset="-120"/>
              </a:rPr>
              <a:t>The charged particles originate in the magnetosphere and solar wind and are directed by the Earth's magnetic field into the atmosphere.</a:t>
            </a:r>
            <a:r>
              <a:rPr lang="en-US" altLang="zh-TW" sz="4400">
                <a:solidFill>
                  <a:schemeClr val="tx2"/>
                </a:solidFill>
              </a:rPr>
              <a:t> </a:t>
            </a:r>
          </a:p>
        </p:txBody>
      </p:sp>
      <p:sp>
        <p:nvSpPr>
          <p:cNvPr id="48134" name="Rectangle 6"/>
          <p:cNvSpPr>
            <a:spLocks noGrp="1" noChangeArrowheads="1"/>
          </p:cNvSpPr>
          <p:nvPr>
            <p:ph type="ctrTitle"/>
          </p:nvPr>
        </p:nvSpPr>
        <p:spPr/>
        <p:txBody>
          <a:bodyPr/>
          <a:lstStyle/>
          <a:p>
            <a:pPr eaLnBrk="1" hangingPunct="1"/>
            <a:r>
              <a:rPr lang="en-US" altLang="zh-TW" smtClean="0"/>
              <a:t> </a:t>
            </a:r>
          </a:p>
        </p:txBody>
      </p:sp>
      <p:sp>
        <p:nvSpPr>
          <p:cNvPr id="48135" name="Rectangle 7"/>
          <p:cNvSpPr>
            <a:spLocks noChangeArrowheads="1"/>
          </p:cNvSpPr>
          <p:nvPr/>
        </p:nvSpPr>
        <p:spPr bwMode="auto">
          <a:xfrm>
            <a:off x="395288" y="333375"/>
            <a:ext cx="8245475"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lgn="ctr" eaLnBrk="1" hangingPunct="1">
              <a:spcBef>
                <a:spcPct val="0"/>
              </a:spcBef>
              <a:buFontTx/>
              <a:buNone/>
            </a:pPr>
            <a:r>
              <a:rPr lang="en-US" altLang="zh-TW" sz="4000" b="1" i="1" u="sng">
                <a:solidFill>
                  <a:srgbClr val="FF0000"/>
                </a:solidFill>
                <a:latin typeface="Georgia" panose="02040502050405020303" pitchFamily="18" charset="0"/>
              </a:rPr>
              <a:t>Magnetic  Flux Density Vector</a:t>
            </a:r>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投影片編號版面配置區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spcBef>
                <a:spcPct val="0"/>
              </a:spcBef>
              <a:buFontTx/>
              <a:buNone/>
            </a:pPr>
            <a:fld id="{81B26B94-3D76-4EA6-B338-B0E6DE2D53D5}" type="slidenum">
              <a:rPr lang="en-US" altLang="zh-TW" sz="1400"/>
              <a:pPr>
                <a:spcBef>
                  <a:spcPct val="0"/>
                </a:spcBef>
                <a:buFontTx/>
                <a:buNone/>
              </a:pPr>
              <a:t>46</a:t>
            </a:fld>
            <a:endParaRPr lang="en-US" altLang="zh-TW" sz="1400"/>
          </a:p>
        </p:txBody>
      </p:sp>
      <p:sp>
        <p:nvSpPr>
          <p:cNvPr id="49155" name="Rectangle 2"/>
          <p:cNvSpPr>
            <a:spLocks noGrp="1" noChangeArrowheads="1"/>
          </p:cNvSpPr>
          <p:nvPr>
            <p:ph type="subTitle" idx="1"/>
          </p:nvPr>
        </p:nvSpPr>
        <p:spPr>
          <a:xfrm>
            <a:off x="827088" y="1844675"/>
            <a:ext cx="7489825" cy="4321175"/>
          </a:xfrm>
        </p:spPr>
        <p:txBody>
          <a:bodyPr/>
          <a:lstStyle/>
          <a:p>
            <a:pPr eaLnBrk="1" hangingPunct="1"/>
            <a:r>
              <a:rPr lang="en-US" altLang="zh-TW" sz="2400" b="1" smtClean="0">
                <a:solidFill>
                  <a:srgbClr val="00CC00"/>
                </a:solidFill>
              </a:rPr>
              <a:t> </a:t>
            </a:r>
          </a:p>
        </p:txBody>
      </p:sp>
      <p:sp>
        <p:nvSpPr>
          <p:cNvPr id="49156" name="Rectangle 3"/>
          <p:cNvSpPr>
            <a:spLocks noChangeArrowheads="1"/>
          </p:cNvSpPr>
          <p:nvPr/>
        </p:nvSpPr>
        <p:spPr bwMode="auto">
          <a:xfrm>
            <a:off x="468313" y="3595688"/>
            <a:ext cx="82804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23767" tIns="79350" rIns="0" bIns="0" anchor="ctr">
            <a:spAutoFit/>
          </a:bodyP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eaLnBrk="1" hangingPunct="1">
              <a:spcBef>
                <a:spcPct val="0"/>
              </a:spcBef>
              <a:buFontTx/>
              <a:buNone/>
            </a:pPr>
            <a:r>
              <a:rPr lang="en-US" altLang="zh-TW" sz="2600" b="1">
                <a:solidFill>
                  <a:srgbClr val="0000FF"/>
                </a:solidFill>
                <a:latin typeface="Times New Roman" panose="02020603050405020304" pitchFamily="18" charset="0"/>
                <a:ea typeface="標楷體" panose="03000509000000000000" pitchFamily="65" charset="-120"/>
              </a:rPr>
              <a:t> </a:t>
            </a:r>
          </a:p>
        </p:txBody>
      </p:sp>
      <p:sp>
        <p:nvSpPr>
          <p:cNvPr id="49157" name="Rectangle 5"/>
          <p:cNvSpPr>
            <a:spLocks noGrp="1" noChangeArrowheads="1"/>
          </p:cNvSpPr>
          <p:nvPr>
            <p:ph type="ctrTitle"/>
          </p:nvPr>
        </p:nvSpPr>
        <p:spPr/>
        <p:txBody>
          <a:bodyPr/>
          <a:lstStyle/>
          <a:p>
            <a:pPr eaLnBrk="1" hangingPunct="1"/>
            <a:r>
              <a:rPr lang="en-US" altLang="zh-TW" smtClean="0"/>
              <a:t> </a:t>
            </a:r>
          </a:p>
        </p:txBody>
      </p:sp>
      <p:pic>
        <p:nvPicPr>
          <p:cNvPr id="49158" name="Picture 8" descr="File:Polarlicht 2.jpg">
            <a:hlinkClick r:id="rId2" action="ppaction://hlinkfile"/>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750" y="1341438"/>
            <a:ext cx="7848600" cy="5111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159" name="Rectangle 9"/>
          <p:cNvSpPr>
            <a:spLocks noChangeArrowheads="1"/>
          </p:cNvSpPr>
          <p:nvPr/>
        </p:nvSpPr>
        <p:spPr bwMode="auto">
          <a:xfrm>
            <a:off x="395288" y="333375"/>
            <a:ext cx="8245475"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lgn="ctr" eaLnBrk="1" hangingPunct="1">
              <a:spcBef>
                <a:spcPct val="0"/>
              </a:spcBef>
              <a:buFontTx/>
              <a:buNone/>
            </a:pPr>
            <a:r>
              <a:rPr lang="en-US" altLang="zh-TW" sz="4000" b="1" i="1" u="sng">
                <a:solidFill>
                  <a:srgbClr val="FF0000"/>
                </a:solidFill>
                <a:latin typeface="Georgia" panose="02040502050405020303" pitchFamily="18" charset="0"/>
              </a:rPr>
              <a:t>Aurora Borealis</a:t>
            </a:r>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投影片編號版面配置區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spcBef>
                <a:spcPct val="0"/>
              </a:spcBef>
              <a:buFontTx/>
              <a:buNone/>
            </a:pPr>
            <a:fld id="{47DF5DD3-A786-458D-8325-A9FEF53FCA98}" type="slidenum">
              <a:rPr lang="en-US" altLang="zh-TW" sz="1400"/>
              <a:pPr>
                <a:spcBef>
                  <a:spcPct val="0"/>
                </a:spcBef>
                <a:buFontTx/>
                <a:buNone/>
              </a:pPr>
              <a:t>47</a:t>
            </a:fld>
            <a:endParaRPr lang="en-US" altLang="zh-TW" sz="1400"/>
          </a:p>
        </p:txBody>
      </p:sp>
      <p:sp>
        <p:nvSpPr>
          <p:cNvPr id="50179" name="Rectangle 2"/>
          <p:cNvSpPr>
            <a:spLocks noGrp="1" noChangeArrowheads="1"/>
          </p:cNvSpPr>
          <p:nvPr>
            <p:ph type="subTitle" idx="1"/>
          </p:nvPr>
        </p:nvSpPr>
        <p:spPr>
          <a:xfrm>
            <a:off x="827088" y="1844675"/>
            <a:ext cx="7489825" cy="4321175"/>
          </a:xfrm>
        </p:spPr>
        <p:txBody>
          <a:bodyPr/>
          <a:lstStyle/>
          <a:p>
            <a:pPr eaLnBrk="1" hangingPunct="1"/>
            <a:r>
              <a:rPr lang="en-US" altLang="zh-TW" sz="2400" b="1" smtClean="0">
                <a:solidFill>
                  <a:srgbClr val="00CC00"/>
                </a:solidFill>
              </a:rPr>
              <a:t> </a:t>
            </a:r>
          </a:p>
        </p:txBody>
      </p:sp>
      <p:sp>
        <p:nvSpPr>
          <p:cNvPr id="50180" name="Rectangle 3"/>
          <p:cNvSpPr>
            <a:spLocks noChangeArrowheads="1"/>
          </p:cNvSpPr>
          <p:nvPr/>
        </p:nvSpPr>
        <p:spPr bwMode="auto">
          <a:xfrm>
            <a:off x="468313" y="3595688"/>
            <a:ext cx="82804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23767" tIns="79350" rIns="0" bIns="0" anchor="ctr">
            <a:spAutoFit/>
          </a:bodyP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eaLnBrk="1" hangingPunct="1">
              <a:spcBef>
                <a:spcPct val="0"/>
              </a:spcBef>
              <a:buFontTx/>
              <a:buNone/>
            </a:pPr>
            <a:r>
              <a:rPr lang="en-US" altLang="zh-TW" sz="2600" b="1">
                <a:solidFill>
                  <a:srgbClr val="0000FF"/>
                </a:solidFill>
                <a:latin typeface="Times New Roman" panose="02020603050405020304" pitchFamily="18" charset="0"/>
                <a:ea typeface="標楷體" panose="03000509000000000000" pitchFamily="65" charset="-120"/>
              </a:rPr>
              <a:t> </a:t>
            </a:r>
          </a:p>
        </p:txBody>
      </p:sp>
      <p:sp>
        <p:nvSpPr>
          <p:cNvPr id="50181" name="Rectangle 4"/>
          <p:cNvSpPr>
            <a:spLocks noGrp="1" noChangeArrowheads="1"/>
          </p:cNvSpPr>
          <p:nvPr>
            <p:ph type="ctrTitle"/>
          </p:nvPr>
        </p:nvSpPr>
        <p:spPr/>
        <p:txBody>
          <a:bodyPr/>
          <a:lstStyle/>
          <a:p>
            <a:pPr eaLnBrk="1" hangingPunct="1"/>
            <a:r>
              <a:rPr lang="en-US" altLang="zh-TW" smtClean="0"/>
              <a:t> </a:t>
            </a:r>
          </a:p>
        </p:txBody>
      </p:sp>
      <p:pic>
        <p:nvPicPr>
          <p:cNvPr id="50182" name="Picture 7" descr="File:Aurora Borealis.jpg">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4213" y="1268413"/>
            <a:ext cx="7777162" cy="5103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183" name="Rectangle 8"/>
          <p:cNvSpPr>
            <a:spLocks noChangeArrowheads="1"/>
          </p:cNvSpPr>
          <p:nvPr/>
        </p:nvSpPr>
        <p:spPr bwMode="auto">
          <a:xfrm>
            <a:off x="395288" y="333375"/>
            <a:ext cx="8245475"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lgn="ctr" eaLnBrk="1" hangingPunct="1">
              <a:spcBef>
                <a:spcPct val="0"/>
              </a:spcBef>
              <a:buFontTx/>
              <a:buNone/>
            </a:pPr>
            <a:r>
              <a:rPr lang="en-US" altLang="zh-TW" sz="4000" b="1" i="1" u="sng">
                <a:solidFill>
                  <a:srgbClr val="FF0000"/>
                </a:solidFill>
                <a:latin typeface="Georgia" panose="02040502050405020303" pitchFamily="18" charset="0"/>
              </a:rPr>
              <a:t>Aurora Borealis</a:t>
            </a: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投影片編號版面配置區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spcBef>
                <a:spcPct val="0"/>
              </a:spcBef>
              <a:buFontTx/>
              <a:buNone/>
            </a:pPr>
            <a:fld id="{8173AE09-31B5-4B97-A916-F971E14875D2}" type="slidenum">
              <a:rPr lang="en-US" altLang="zh-TW" sz="1400"/>
              <a:pPr>
                <a:spcBef>
                  <a:spcPct val="0"/>
                </a:spcBef>
                <a:buFontTx/>
                <a:buNone/>
              </a:pPr>
              <a:t>48</a:t>
            </a:fld>
            <a:endParaRPr lang="en-US" altLang="zh-TW" sz="1400"/>
          </a:p>
        </p:txBody>
      </p:sp>
      <p:sp>
        <p:nvSpPr>
          <p:cNvPr id="51203" name="Rectangle 2"/>
          <p:cNvSpPr>
            <a:spLocks noGrp="1" noChangeArrowheads="1"/>
          </p:cNvSpPr>
          <p:nvPr>
            <p:ph type="subTitle" idx="1"/>
          </p:nvPr>
        </p:nvSpPr>
        <p:spPr>
          <a:xfrm>
            <a:off x="827088" y="1844675"/>
            <a:ext cx="7489825" cy="4321175"/>
          </a:xfrm>
        </p:spPr>
        <p:txBody>
          <a:bodyPr/>
          <a:lstStyle/>
          <a:p>
            <a:pPr eaLnBrk="1" hangingPunct="1"/>
            <a:r>
              <a:rPr lang="en-US" altLang="zh-TW" sz="2400" b="1" smtClean="0">
                <a:solidFill>
                  <a:srgbClr val="00CC00"/>
                </a:solidFill>
              </a:rPr>
              <a:t> </a:t>
            </a:r>
          </a:p>
        </p:txBody>
      </p:sp>
      <p:sp>
        <p:nvSpPr>
          <p:cNvPr id="51204" name="Rectangle 3"/>
          <p:cNvSpPr>
            <a:spLocks noChangeArrowheads="1"/>
          </p:cNvSpPr>
          <p:nvPr/>
        </p:nvSpPr>
        <p:spPr bwMode="auto">
          <a:xfrm>
            <a:off x="468313" y="3595688"/>
            <a:ext cx="82804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23767" tIns="79350" rIns="0" bIns="0" anchor="ctr">
            <a:spAutoFit/>
          </a:bodyP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eaLnBrk="1" hangingPunct="1">
              <a:spcBef>
                <a:spcPct val="0"/>
              </a:spcBef>
              <a:buFontTx/>
              <a:buNone/>
            </a:pPr>
            <a:r>
              <a:rPr lang="en-US" altLang="zh-TW" sz="2600" b="1">
                <a:solidFill>
                  <a:srgbClr val="0000FF"/>
                </a:solidFill>
                <a:latin typeface="Times New Roman" panose="02020603050405020304" pitchFamily="18" charset="0"/>
                <a:ea typeface="標楷體" panose="03000509000000000000" pitchFamily="65" charset="-120"/>
              </a:rPr>
              <a:t> </a:t>
            </a:r>
          </a:p>
        </p:txBody>
      </p:sp>
      <p:sp>
        <p:nvSpPr>
          <p:cNvPr id="51205" name="Rectangle 4"/>
          <p:cNvSpPr>
            <a:spLocks noGrp="1" noChangeArrowheads="1"/>
          </p:cNvSpPr>
          <p:nvPr>
            <p:ph type="ctrTitle"/>
          </p:nvPr>
        </p:nvSpPr>
        <p:spPr/>
        <p:txBody>
          <a:bodyPr/>
          <a:lstStyle/>
          <a:p>
            <a:pPr eaLnBrk="1" hangingPunct="1"/>
            <a:r>
              <a:rPr lang="en-US" altLang="zh-TW" smtClean="0"/>
              <a:t> </a:t>
            </a:r>
          </a:p>
        </p:txBody>
      </p:sp>
      <p:pic>
        <p:nvPicPr>
          <p:cNvPr id="51206" name="Picture 7" descr="AuroraAustralisPaulMos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650" y="1268413"/>
            <a:ext cx="7561263" cy="5268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07" name="Rectangle 8"/>
          <p:cNvSpPr>
            <a:spLocks noChangeArrowheads="1"/>
          </p:cNvSpPr>
          <p:nvPr/>
        </p:nvSpPr>
        <p:spPr bwMode="auto">
          <a:xfrm>
            <a:off x="395288" y="333375"/>
            <a:ext cx="8245475"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lgn="ctr" eaLnBrk="1" hangingPunct="1">
              <a:spcBef>
                <a:spcPct val="0"/>
              </a:spcBef>
              <a:buFontTx/>
              <a:buNone/>
            </a:pPr>
            <a:r>
              <a:rPr lang="en-US" altLang="zh-TW" sz="4000" b="1" i="1" u="sng">
                <a:solidFill>
                  <a:srgbClr val="FF0000"/>
                </a:solidFill>
                <a:latin typeface="Georgia" panose="02040502050405020303" pitchFamily="18" charset="0"/>
              </a:rPr>
              <a:t>Aurora Australis</a:t>
            </a:r>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投影片編號版面配置區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spcBef>
                <a:spcPct val="0"/>
              </a:spcBef>
              <a:buFontTx/>
              <a:buNone/>
            </a:pPr>
            <a:fld id="{7F5022CA-FBE9-4970-93CD-85DC77EA6962}" type="slidenum">
              <a:rPr lang="en-US" altLang="zh-TW" sz="1400"/>
              <a:pPr>
                <a:spcBef>
                  <a:spcPct val="0"/>
                </a:spcBef>
                <a:buFontTx/>
                <a:buNone/>
              </a:pPr>
              <a:t>49</a:t>
            </a:fld>
            <a:endParaRPr lang="en-US" altLang="zh-TW" sz="1400"/>
          </a:p>
        </p:txBody>
      </p:sp>
      <p:sp>
        <p:nvSpPr>
          <p:cNvPr id="52227" name="Rectangle 2"/>
          <p:cNvSpPr>
            <a:spLocks noGrp="1" noChangeArrowheads="1"/>
          </p:cNvSpPr>
          <p:nvPr>
            <p:ph type="subTitle" idx="1"/>
          </p:nvPr>
        </p:nvSpPr>
        <p:spPr>
          <a:xfrm>
            <a:off x="827088" y="1844675"/>
            <a:ext cx="7489825" cy="4321175"/>
          </a:xfrm>
        </p:spPr>
        <p:txBody>
          <a:bodyPr/>
          <a:lstStyle/>
          <a:p>
            <a:pPr eaLnBrk="1" hangingPunct="1"/>
            <a:r>
              <a:rPr lang="en-US" altLang="zh-TW" sz="2400" b="1" smtClean="0">
                <a:solidFill>
                  <a:srgbClr val="00CC00"/>
                </a:solidFill>
              </a:rPr>
              <a:t> </a:t>
            </a:r>
          </a:p>
        </p:txBody>
      </p:sp>
      <p:sp>
        <p:nvSpPr>
          <p:cNvPr id="52228" name="Rectangle 3"/>
          <p:cNvSpPr>
            <a:spLocks noChangeArrowheads="1"/>
          </p:cNvSpPr>
          <p:nvPr/>
        </p:nvSpPr>
        <p:spPr bwMode="auto">
          <a:xfrm>
            <a:off x="468313" y="3595688"/>
            <a:ext cx="82804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23767" tIns="79350" rIns="0" bIns="0" anchor="ctr">
            <a:spAutoFit/>
          </a:bodyP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eaLnBrk="1" hangingPunct="1">
              <a:spcBef>
                <a:spcPct val="0"/>
              </a:spcBef>
              <a:buFontTx/>
              <a:buNone/>
            </a:pPr>
            <a:r>
              <a:rPr lang="en-US" altLang="zh-TW" sz="2600" b="1">
                <a:solidFill>
                  <a:srgbClr val="0000FF"/>
                </a:solidFill>
                <a:latin typeface="Times New Roman" panose="02020603050405020304" pitchFamily="18" charset="0"/>
                <a:ea typeface="標楷體" panose="03000509000000000000" pitchFamily="65" charset="-120"/>
              </a:rPr>
              <a:t> </a:t>
            </a:r>
          </a:p>
        </p:txBody>
      </p:sp>
      <p:sp>
        <p:nvSpPr>
          <p:cNvPr id="52229" name="Rectangle 4"/>
          <p:cNvSpPr>
            <a:spLocks noGrp="1" noChangeArrowheads="1"/>
          </p:cNvSpPr>
          <p:nvPr>
            <p:ph type="ctrTitle"/>
          </p:nvPr>
        </p:nvSpPr>
        <p:spPr/>
        <p:txBody>
          <a:bodyPr/>
          <a:lstStyle/>
          <a:p>
            <a:pPr eaLnBrk="1" hangingPunct="1"/>
            <a:r>
              <a:rPr lang="en-US" altLang="zh-TW" smtClean="0"/>
              <a:t> </a:t>
            </a:r>
          </a:p>
        </p:txBody>
      </p:sp>
      <p:pic>
        <p:nvPicPr>
          <p:cNvPr id="52230" name="Picture 7" descr="File:Aurora australis 20050911.jpg">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3713" y="1125538"/>
            <a:ext cx="5472112" cy="5472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231" name="Rectangle 8"/>
          <p:cNvSpPr>
            <a:spLocks noChangeArrowheads="1"/>
          </p:cNvSpPr>
          <p:nvPr/>
        </p:nvSpPr>
        <p:spPr bwMode="auto">
          <a:xfrm>
            <a:off x="395288" y="333375"/>
            <a:ext cx="8245475"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lgn="ctr" eaLnBrk="1" hangingPunct="1">
              <a:spcBef>
                <a:spcPct val="0"/>
              </a:spcBef>
              <a:buFontTx/>
              <a:buNone/>
            </a:pPr>
            <a:r>
              <a:rPr lang="en-US" altLang="zh-TW" sz="4000" b="1" i="1" u="sng">
                <a:solidFill>
                  <a:srgbClr val="FF0000"/>
                </a:solidFill>
                <a:latin typeface="Georgia" panose="02040502050405020303" pitchFamily="18" charset="0"/>
              </a:rPr>
              <a:t>Aurora Australis</a:t>
            </a: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投影片編號版面配置區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spcBef>
                <a:spcPct val="0"/>
              </a:spcBef>
              <a:buFontTx/>
              <a:buNone/>
            </a:pPr>
            <a:fld id="{FAD828ED-525B-41E1-BC94-A25024149DFC}" type="slidenum">
              <a:rPr lang="en-US" altLang="zh-TW" sz="1400"/>
              <a:pPr>
                <a:spcBef>
                  <a:spcPct val="0"/>
                </a:spcBef>
                <a:buFontTx/>
                <a:buNone/>
              </a:pPr>
              <a:t>5</a:t>
            </a:fld>
            <a:endParaRPr lang="en-US" altLang="zh-TW" sz="1400"/>
          </a:p>
        </p:txBody>
      </p:sp>
      <p:sp>
        <p:nvSpPr>
          <p:cNvPr id="7171" name="Rectangle 2"/>
          <p:cNvSpPr>
            <a:spLocks noGrp="1" noChangeArrowheads="1"/>
          </p:cNvSpPr>
          <p:nvPr>
            <p:ph type="ctrTitle"/>
          </p:nvPr>
        </p:nvSpPr>
        <p:spPr>
          <a:xfrm>
            <a:off x="539750" y="2781300"/>
            <a:ext cx="8064500" cy="2089150"/>
          </a:xfrm>
        </p:spPr>
        <p:txBody>
          <a:bodyPr/>
          <a:lstStyle/>
          <a:p>
            <a:pPr eaLnBrk="1" hangingPunct="1"/>
            <a:r>
              <a:rPr lang="en-US" altLang="zh-TW" sz="5200" b="1" i="1" u="sng" smtClean="0">
                <a:solidFill>
                  <a:srgbClr val="0000FF"/>
                </a:solidFill>
                <a:latin typeface="Georgia" panose="02040502050405020303" pitchFamily="18" charset="0"/>
              </a:rPr>
              <a:t>Electrostatic Field </a:t>
            </a:r>
          </a:p>
        </p:txBody>
      </p:sp>
      <p:sp>
        <p:nvSpPr>
          <p:cNvPr id="7172" name="Rectangle 7"/>
          <p:cNvSpPr>
            <a:spLocks noChangeArrowheads="1"/>
          </p:cNvSpPr>
          <p:nvPr/>
        </p:nvSpPr>
        <p:spPr bwMode="auto">
          <a:xfrm>
            <a:off x="468313" y="620713"/>
            <a:ext cx="8245475"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lgn="ctr" eaLnBrk="1" hangingPunct="1">
              <a:spcBef>
                <a:spcPct val="0"/>
              </a:spcBef>
              <a:buFontTx/>
              <a:buNone/>
            </a:pPr>
            <a:r>
              <a:rPr lang="en-US" altLang="zh-TW" sz="5200" b="1" i="1" u="sng">
                <a:solidFill>
                  <a:srgbClr val="FF0000"/>
                </a:solidFill>
                <a:latin typeface="Georgia" panose="02040502050405020303" pitchFamily="18" charset="0"/>
              </a:rPr>
              <a:t>Chapter 01</a:t>
            </a: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投影片編號版面配置區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spcBef>
                <a:spcPct val="0"/>
              </a:spcBef>
              <a:buFontTx/>
              <a:buNone/>
            </a:pPr>
            <a:fld id="{7753D2BD-B053-492A-A497-5E4CE03881BB}" type="slidenum">
              <a:rPr lang="en-US" altLang="zh-TW" sz="1400"/>
              <a:pPr>
                <a:spcBef>
                  <a:spcPct val="0"/>
                </a:spcBef>
                <a:buFontTx/>
                <a:buNone/>
              </a:pPr>
              <a:t>50</a:t>
            </a:fld>
            <a:endParaRPr lang="en-US" altLang="zh-TW" sz="1400"/>
          </a:p>
        </p:txBody>
      </p:sp>
      <p:sp>
        <p:nvSpPr>
          <p:cNvPr id="53251" name="Rectangle 2"/>
          <p:cNvSpPr>
            <a:spLocks noGrp="1" noChangeArrowheads="1"/>
          </p:cNvSpPr>
          <p:nvPr>
            <p:ph type="subTitle" idx="1"/>
          </p:nvPr>
        </p:nvSpPr>
        <p:spPr>
          <a:xfrm>
            <a:off x="827088" y="1844675"/>
            <a:ext cx="7489825" cy="4321175"/>
          </a:xfrm>
        </p:spPr>
        <p:txBody>
          <a:bodyPr/>
          <a:lstStyle/>
          <a:p>
            <a:pPr eaLnBrk="1" hangingPunct="1"/>
            <a:r>
              <a:rPr lang="en-US" altLang="zh-TW" sz="2400" b="1" smtClean="0">
                <a:solidFill>
                  <a:srgbClr val="00CC00"/>
                </a:solidFill>
              </a:rPr>
              <a:t> </a:t>
            </a:r>
          </a:p>
        </p:txBody>
      </p:sp>
      <p:sp>
        <p:nvSpPr>
          <p:cNvPr id="53252" name="Rectangle 3"/>
          <p:cNvSpPr>
            <a:spLocks noChangeArrowheads="1"/>
          </p:cNvSpPr>
          <p:nvPr/>
        </p:nvSpPr>
        <p:spPr bwMode="auto">
          <a:xfrm>
            <a:off x="468313" y="3595688"/>
            <a:ext cx="82804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23767" tIns="79350" rIns="0" bIns="0" anchor="ctr">
            <a:spAutoFit/>
          </a:bodyP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eaLnBrk="1" hangingPunct="1">
              <a:spcBef>
                <a:spcPct val="0"/>
              </a:spcBef>
              <a:buFontTx/>
              <a:buNone/>
            </a:pPr>
            <a:r>
              <a:rPr lang="en-US" altLang="zh-TW" sz="2600" b="1">
                <a:solidFill>
                  <a:srgbClr val="0000FF"/>
                </a:solidFill>
                <a:latin typeface="Times New Roman" panose="02020603050405020304" pitchFamily="18" charset="0"/>
                <a:ea typeface="標楷體" panose="03000509000000000000" pitchFamily="65" charset="-120"/>
              </a:rPr>
              <a:t> </a:t>
            </a:r>
          </a:p>
        </p:txBody>
      </p:sp>
      <p:sp>
        <p:nvSpPr>
          <p:cNvPr id="53253" name="Rectangle 4"/>
          <p:cNvSpPr>
            <a:spLocks noChangeArrowheads="1"/>
          </p:cNvSpPr>
          <p:nvPr/>
        </p:nvSpPr>
        <p:spPr bwMode="auto">
          <a:xfrm>
            <a:off x="468313" y="1412875"/>
            <a:ext cx="8280400" cy="4967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eaLnBrk="1" hangingPunct="1">
              <a:spcBef>
                <a:spcPct val="0"/>
              </a:spcBef>
              <a:buFontTx/>
              <a:buNone/>
            </a:pPr>
            <a:r>
              <a:rPr lang="en-US" altLang="zh-TW" b="1">
                <a:solidFill>
                  <a:srgbClr val="0000FF"/>
                </a:solidFill>
                <a:latin typeface="Times New Roman" panose="02020603050405020304" pitchFamily="18" charset="0"/>
                <a:ea typeface="標楷體" panose="03000509000000000000" pitchFamily="65" charset="-120"/>
              </a:rPr>
              <a:t>The Biot–Savart law is an equation in electromagnetism that describes the magnetic field B generated by an electric current. </a:t>
            </a:r>
            <a:br>
              <a:rPr lang="en-US" altLang="zh-TW" b="1">
                <a:solidFill>
                  <a:srgbClr val="0000FF"/>
                </a:solidFill>
                <a:latin typeface="Times New Roman" panose="02020603050405020304" pitchFamily="18" charset="0"/>
                <a:ea typeface="標楷體" panose="03000509000000000000" pitchFamily="65" charset="-120"/>
              </a:rPr>
            </a:br>
            <a:r>
              <a:rPr lang="en-US" altLang="zh-TW" sz="1000" b="1">
                <a:solidFill>
                  <a:srgbClr val="0000FF"/>
                </a:solidFill>
                <a:latin typeface="Times New Roman" panose="02020603050405020304" pitchFamily="18" charset="0"/>
                <a:ea typeface="標楷體" panose="03000509000000000000" pitchFamily="65" charset="-120"/>
              </a:rPr>
              <a:t/>
            </a:r>
            <a:br>
              <a:rPr lang="en-US" altLang="zh-TW" sz="1000" b="1">
                <a:solidFill>
                  <a:srgbClr val="0000FF"/>
                </a:solidFill>
                <a:latin typeface="Times New Roman" panose="02020603050405020304" pitchFamily="18" charset="0"/>
                <a:ea typeface="標楷體" panose="03000509000000000000" pitchFamily="65" charset="-120"/>
              </a:rPr>
            </a:br>
            <a:r>
              <a:rPr lang="en-US" altLang="zh-TW" b="1">
                <a:solidFill>
                  <a:srgbClr val="0000FF"/>
                </a:solidFill>
                <a:latin typeface="Times New Roman" panose="02020603050405020304" pitchFamily="18" charset="0"/>
                <a:ea typeface="標楷體" panose="03000509000000000000" pitchFamily="65" charset="-120"/>
              </a:rPr>
              <a:t>The vector field B depends on the magnitude, direction, length, and proximity of the electric current, and also on a fundamental constant called the magnetic constant. </a:t>
            </a:r>
            <a:br>
              <a:rPr lang="en-US" altLang="zh-TW" b="1">
                <a:solidFill>
                  <a:srgbClr val="0000FF"/>
                </a:solidFill>
                <a:latin typeface="Times New Roman" panose="02020603050405020304" pitchFamily="18" charset="0"/>
                <a:ea typeface="標楷體" panose="03000509000000000000" pitchFamily="65" charset="-120"/>
              </a:rPr>
            </a:br>
            <a:r>
              <a:rPr lang="en-US" altLang="zh-TW" sz="1000" b="1">
                <a:solidFill>
                  <a:srgbClr val="0000FF"/>
                </a:solidFill>
                <a:latin typeface="Times New Roman" panose="02020603050405020304" pitchFamily="18" charset="0"/>
                <a:ea typeface="標楷體" panose="03000509000000000000" pitchFamily="65" charset="-120"/>
              </a:rPr>
              <a:t/>
            </a:r>
            <a:br>
              <a:rPr lang="en-US" altLang="zh-TW" sz="1000" b="1">
                <a:solidFill>
                  <a:srgbClr val="0000FF"/>
                </a:solidFill>
                <a:latin typeface="Times New Roman" panose="02020603050405020304" pitchFamily="18" charset="0"/>
                <a:ea typeface="標楷體" panose="03000509000000000000" pitchFamily="65" charset="-120"/>
              </a:rPr>
            </a:br>
            <a:r>
              <a:rPr lang="en-US" altLang="zh-TW" b="1">
                <a:solidFill>
                  <a:srgbClr val="0000FF"/>
                </a:solidFill>
                <a:latin typeface="Times New Roman" panose="02020603050405020304" pitchFamily="18" charset="0"/>
                <a:ea typeface="標楷體" panose="03000509000000000000" pitchFamily="65" charset="-120"/>
              </a:rPr>
              <a:t>The law is valid in the magnetostatic approximation.</a:t>
            </a:r>
            <a:r>
              <a:rPr lang="en-US" altLang="zh-TW" sz="4400">
                <a:solidFill>
                  <a:schemeClr val="tx2"/>
                </a:solidFill>
              </a:rPr>
              <a:t> </a:t>
            </a:r>
          </a:p>
        </p:txBody>
      </p:sp>
      <p:sp>
        <p:nvSpPr>
          <p:cNvPr id="53254" name="Rectangle 5"/>
          <p:cNvSpPr>
            <a:spLocks noGrp="1" noChangeArrowheads="1"/>
          </p:cNvSpPr>
          <p:nvPr>
            <p:ph type="ctrTitle"/>
          </p:nvPr>
        </p:nvSpPr>
        <p:spPr/>
        <p:txBody>
          <a:bodyPr/>
          <a:lstStyle/>
          <a:p>
            <a:pPr eaLnBrk="1" hangingPunct="1"/>
            <a:r>
              <a:rPr lang="en-US" altLang="zh-TW" smtClean="0"/>
              <a:t> </a:t>
            </a:r>
          </a:p>
        </p:txBody>
      </p:sp>
      <p:sp>
        <p:nvSpPr>
          <p:cNvPr id="53255" name="Rectangle 6"/>
          <p:cNvSpPr>
            <a:spLocks noChangeArrowheads="1"/>
          </p:cNvSpPr>
          <p:nvPr/>
        </p:nvSpPr>
        <p:spPr bwMode="auto">
          <a:xfrm>
            <a:off x="395288" y="333375"/>
            <a:ext cx="8245475"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lgn="ctr" eaLnBrk="1" hangingPunct="1">
              <a:spcBef>
                <a:spcPct val="0"/>
              </a:spcBef>
              <a:buFontTx/>
              <a:buNone/>
            </a:pPr>
            <a:r>
              <a:rPr lang="en-US" altLang="zh-TW" sz="4000" b="1" i="1" u="sng">
                <a:solidFill>
                  <a:srgbClr val="FF0000"/>
                </a:solidFill>
                <a:latin typeface="Georgia" panose="02040502050405020303" pitchFamily="18" charset="0"/>
              </a:rPr>
              <a:t>Biot-Savart Law</a:t>
            </a:r>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投影片編號版面配置區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spcBef>
                <a:spcPct val="0"/>
              </a:spcBef>
              <a:buFontTx/>
              <a:buNone/>
            </a:pPr>
            <a:fld id="{25056682-733A-4DF0-8339-BE3E8FED0A29}" type="slidenum">
              <a:rPr lang="en-US" altLang="zh-TW" sz="1400"/>
              <a:pPr>
                <a:spcBef>
                  <a:spcPct val="0"/>
                </a:spcBef>
                <a:buFontTx/>
                <a:buNone/>
              </a:pPr>
              <a:t>51</a:t>
            </a:fld>
            <a:endParaRPr lang="en-US" altLang="zh-TW" sz="1400"/>
          </a:p>
        </p:txBody>
      </p:sp>
      <p:sp>
        <p:nvSpPr>
          <p:cNvPr id="54275" name="Rectangle 2"/>
          <p:cNvSpPr>
            <a:spLocks noGrp="1" noChangeArrowheads="1"/>
          </p:cNvSpPr>
          <p:nvPr>
            <p:ph type="subTitle" idx="1"/>
          </p:nvPr>
        </p:nvSpPr>
        <p:spPr>
          <a:xfrm>
            <a:off x="827088" y="1844675"/>
            <a:ext cx="7489825" cy="4321175"/>
          </a:xfrm>
        </p:spPr>
        <p:txBody>
          <a:bodyPr/>
          <a:lstStyle/>
          <a:p>
            <a:pPr eaLnBrk="1" hangingPunct="1"/>
            <a:r>
              <a:rPr lang="en-US" altLang="zh-TW" sz="2400" b="1" smtClean="0">
                <a:solidFill>
                  <a:srgbClr val="00CC00"/>
                </a:solidFill>
              </a:rPr>
              <a:t> </a:t>
            </a:r>
          </a:p>
        </p:txBody>
      </p:sp>
      <p:sp>
        <p:nvSpPr>
          <p:cNvPr id="54276" name="Rectangle 3"/>
          <p:cNvSpPr>
            <a:spLocks noChangeArrowheads="1"/>
          </p:cNvSpPr>
          <p:nvPr/>
        </p:nvSpPr>
        <p:spPr bwMode="auto">
          <a:xfrm>
            <a:off x="468313" y="3595688"/>
            <a:ext cx="82804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23767" tIns="79350" rIns="0" bIns="0" anchor="ctr">
            <a:spAutoFit/>
          </a:bodyP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eaLnBrk="1" hangingPunct="1">
              <a:spcBef>
                <a:spcPct val="0"/>
              </a:spcBef>
              <a:buFontTx/>
              <a:buNone/>
            </a:pPr>
            <a:r>
              <a:rPr lang="en-US" altLang="zh-TW" sz="2600" b="1">
                <a:solidFill>
                  <a:srgbClr val="0000FF"/>
                </a:solidFill>
                <a:latin typeface="Times New Roman" panose="02020603050405020304" pitchFamily="18" charset="0"/>
                <a:ea typeface="標楷體" panose="03000509000000000000" pitchFamily="65" charset="-120"/>
              </a:rPr>
              <a:t> </a:t>
            </a:r>
          </a:p>
        </p:txBody>
      </p:sp>
      <p:sp>
        <p:nvSpPr>
          <p:cNvPr id="54277" name="Rectangle 5"/>
          <p:cNvSpPr>
            <a:spLocks noGrp="1" noChangeArrowheads="1"/>
          </p:cNvSpPr>
          <p:nvPr>
            <p:ph type="ctrTitle"/>
          </p:nvPr>
        </p:nvSpPr>
        <p:spPr/>
        <p:txBody>
          <a:bodyPr/>
          <a:lstStyle/>
          <a:p>
            <a:pPr eaLnBrk="1" hangingPunct="1"/>
            <a:r>
              <a:rPr lang="en-US" altLang="zh-TW" smtClean="0"/>
              <a:t> </a:t>
            </a:r>
          </a:p>
        </p:txBody>
      </p:sp>
      <p:sp>
        <p:nvSpPr>
          <p:cNvPr id="54278" name="Rectangle 6"/>
          <p:cNvSpPr>
            <a:spLocks noChangeArrowheads="1"/>
          </p:cNvSpPr>
          <p:nvPr/>
        </p:nvSpPr>
        <p:spPr bwMode="auto">
          <a:xfrm>
            <a:off x="395288" y="333375"/>
            <a:ext cx="8245475"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lgn="ctr" eaLnBrk="1" hangingPunct="1">
              <a:spcBef>
                <a:spcPct val="0"/>
              </a:spcBef>
              <a:buFontTx/>
              <a:buNone/>
            </a:pPr>
            <a:r>
              <a:rPr lang="en-US" altLang="zh-TW" sz="4000" b="1" i="1" u="sng">
                <a:solidFill>
                  <a:srgbClr val="FF0000"/>
                </a:solidFill>
                <a:latin typeface="Georgia" panose="02040502050405020303" pitchFamily="18" charset="0"/>
              </a:rPr>
              <a:t>Biot-Savart Law</a:t>
            </a:r>
          </a:p>
        </p:txBody>
      </p:sp>
      <p:pic>
        <p:nvPicPr>
          <p:cNvPr id="54279"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388" y="1268413"/>
            <a:ext cx="8532812" cy="524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投影片編號版面配置區 3"/>
          <p:cNvSpPr txBox="1">
            <a:spLocks noGrp="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lgn="r" eaLnBrk="1" hangingPunct="1">
              <a:spcBef>
                <a:spcPct val="0"/>
              </a:spcBef>
              <a:buFontTx/>
              <a:buNone/>
            </a:pPr>
            <a:fld id="{950DCD4A-0CA3-4C79-8D5D-67351F06B0BF}" type="slidenum">
              <a:rPr lang="en-US" altLang="zh-TW" sz="1400"/>
              <a:pPr algn="r" eaLnBrk="1" hangingPunct="1">
                <a:spcBef>
                  <a:spcPct val="0"/>
                </a:spcBef>
                <a:buFontTx/>
                <a:buNone/>
              </a:pPr>
              <a:t>52</a:t>
            </a:fld>
            <a:endParaRPr lang="en-US" altLang="zh-TW" sz="1400"/>
          </a:p>
        </p:txBody>
      </p:sp>
      <p:sp>
        <p:nvSpPr>
          <p:cNvPr id="55299" name="投影片編號版面配置區 5"/>
          <p:cNvSpPr txBox="1">
            <a:spLocks noGrp="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lgn="r" eaLnBrk="1" hangingPunct="1">
              <a:spcBef>
                <a:spcPct val="0"/>
              </a:spcBef>
              <a:buFontTx/>
              <a:buNone/>
            </a:pPr>
            <a:fld id="{B5786AF7-EFB4-4B36-AF64-12CAA7882A1C}" type="slidenum">
              <a:rPr lang="en-US" altLang="zh-TW" sz="1400"/>
              <a:pPr algn="r" eaLnBrk="1" hangingPunct="1">
                <a:spcBef>
                  <a:spcPct val="0"/>
                </a:spcBef>
                <a:buFontTx/>
                <a:buNone/>
              </a:pPr>
              <a:t>52</a:t>
            </a:fld>
            <a:endParaRPr lang="en-US" altLang="zh-TW" sz="1400"/>
          </a:p>
        </p:txBody>
      </p:sp>
      <p:sp>
        <p:nvSpPr>
          <p:cNvPr id="55300" name="Rectangle 2"/>
          <p:cNvSpPr>
            <a:spLocks noGrp="1" noChangeArrowheads="1"/>
          </p:cNvSpPr>
          <p:nvPr>
            <p:ph type="ctrTitle" idx="4294967295"/>
          </p:nvPr>
        </p:nvSpPr>
        <p:spPr>
          <a:xfrm>
            <a:off x="395288" y="404813"/>
            <a:ext cx="8245475" cy="504825"/>
          </a:xfrm>
        </p:spPr>
        <p:txBody>
          <a:bodyPr/>
          <a:lstStyle/>
          <a:p>
            <a:pPr eaLnBrk="1" hangingPunct="1"/>
            <a:r>
              <a:rPr lang="en-US" altLang="zh-TW" sz="4000" b="1" i="1" u="sng" smtClean="0">
                <a:solidFill>
                  <a:srgbClr val="FF0000"/>
                </a:solidFill>
                <a:latin typeface="Georgia" panose="02040502050405020303" pitchFamily="18" charset="0"/>
              </a:rPr>
              <a:t> </a:t>
            </a:r>
          </a:p>
        </p:txBody>
      </p:sp>
      <p:graphicFrame>
        <p:nvGraphicFramePr>
          <p:cNvPr id="55301" name="Object 5"/>
          <p:cNvGraphicFramePr>
            <a:graphicFrameLocks noChangeAspect="1"/>
          </p:cNvGraphicFramePr>
          <p:nvPr/>
        </p:nvGraphicFramePr>
        <p:xfrm>
          <a:off x="236538" y="1714500"/>
          <a:ext cx="8562975" cy="3660775"/>
        </p:xfrm>
        <a:graphic>
          <a:graphicData uri="http://schemas.openxmlformats.org/presentationml/2006/ole">
            <mc:AlternateContent xmlns:mc="http://schemas.openxmlformats.org/markup-compatibility/2006">
              <mc:Choice xmlns:v="urn:schemas-microsoft-com:vml" Requires="v">
                <p:oleObj spid="_x0000_s55321" name="方程式" r:id="rId3" imgW="3124200" imgH="1333500" progId="Equation.3">
                  <p:embed/>
                </p:oleObj>
              </mc:Choice>
              <mc:Fallback>
                <p:oleObj name="方程式" r:id="rId3" imgW="3124200" imgH="1333500" progId="Equation.3">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6538" y="1714500"/>
                        <a:ext cx="8562975" cy="3660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投影片編號版面配置區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spcBef>
                <a:spcPct val="0"/>
              </a:spcBef>
              <a:buFontTx/>
              <a:buNone/>
            </a:pPr>
            <a:fld id="{BA9F97A2-F78C-4D4B-BFC6-2655EAD89932}" type="slidenum">
              <a:rPr lang="en-US" altLang="zh-TW" sz="1400"/>
              <a:pPr>
                <a:spcBef>
                  <a:spcPct val="0"/>
                </a:spcBef>
                <a:buFontTx/>
                <a:buNone/>
              </a:pPr>
              <a:t>53</a:t>
            </a:fld>
            <a:endParaRPr lang="en-US" altLang="zh-TW" sz="1400"/>
          </a:p>
        </p:txBody>
      </p:sp>
      <p:sp>
        <p:nvSpPr>
          <p:cNvPr id="56323" name="Rectangle 2"/>
          <p:cNvSpPr>
            <a:spLocks noGrp="1" noChangeArrowheads="1"/>
          </p:cNvSpPr>
          <p:nvPr>
            <p:ph type="ctrTitle"/>
          </p:nvPr>
        </p:nvSpPr>
        <p:spPr>
          <a:xfrm>
            <a:off x="395288" y="549275"/>
            <a:ext cx="8245475" cy="504825"/>
          </a:xfrm>
        </p:spPr>
        <p:txBody>
          <a:bodyPr/>
          <a:lstStyle/>
          <a:p>
            <a:pPr eaLnBrk="1" hangingPunct="1"/>
            <a:r>
              <a:rPr lang="en-US" altLang="zh-TW" sz="4000" b="1" i="1" u="sng" smtClean="0">
                <a:solidFill>
                  <a:srgbClr val="FF0000"/>
                </a:solidFill>
                <a:latin typeface="Georgia" panose="02040502050405020303" pitchFamily="18" charset="0"/>
              </a:rPr>
              <a:t>Maxwell’s Equations</a:t>
            </a:r>
          </a:p>
        </p:txBody>
      </p:sp>
      <p:sp>
        <p:nvSpPr>
          <p:cNvPr id="56324" name="Rectangle 3"/>
          <p:cNvSpPr>
            <a:spLocks noGrp="1" noChangeArrowheads="1"/>
          </p:cNvSpPr>
          <p:nvPr>
            <p:ph type="subTitle" idx="1"/>
          </p:nvPr>
        </p:nvSpPr>
        <p:spPr>
          <a:xfrm>
            <a:off x="827088" y="1844675"/>
            <a:ext cx="7489825" cy="4321175"/>
          </a:xfrm>
        </p:spPr>
        <p:txBody>
          <a:bodyPr/>
          <a:lstStyle/>
          <a:p>
            <a:pPr eaLnBrk="1" hangingPunct="1"/>
            <a:r>
              <a:rPr lang="en-US" altLang="zh-TW" sz="2400" b="1" smtClean="0">
                <a:solidFill>
                  <a:srgbClr val="00CC00"/>
                </a:solidFill>
              </a:rPr>
              <a:t> </a:t>
            </a:r>
          </a:p>
        </p:txBody>
      </p:sp>
      <p:sp>
        <p:nvSpPr>
          <p:cNvPr id="56325" name="Rectangle 5"/>
          <p:cNvSpPr>
            <a:spLocks noChangeArrowheads="1"/>
          </p:cNvSpPr>
          <p:nvPr/>
        </p:nvSpPr>
        <p:spPr bwMode="auto">
          <a:xfrm>
            <a:off x="900113" y="1412875"/>
            <a:ext cx="7272337" cy="4967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eaLnBrk="1" hangingPunct="1">
              <a:spcBef>
                <a:spcPct val="0"/>
              </a:spcBef>
              <a:buFontTx/>
              <a:buNone/>
            </a:pPr>
            <a:r>
              <a:rPr lang="en-US" altLang="zh-TW" sz="2800" b="1">
                <a:solidFill>
                  <a:srgbClr val="0000FF"/>
                </a:solidFill>
                <a:latin typeface="Times New Roman" panose="02020603050405020304" pitchFamily="18" charset="0"/>
                <a:ea typeface="標楷體" panose="03000509000000000000" pitchFamily="65" charset="-120"/>
              </a:rPr>
              <a:t>Mathematically speaking, electromagnetics is the set of Maxwell’s equations, i.e.,</a:t>
            </a:r>
            <a:br>
              <a:rPr lang="en-US" altLang="zh-TW" sz="2800" b="1">
                <a:solidFill>
                  <a:srgbClr val="0000FF"/>
                </a:solidFill>
                <a:latin typeface="Times New Roman" panose="02020603050405020304" pitchFamily="18" charset="0"/>
                <a:ea typeface="標楷體" panose="03000509000000000000" pitchFamily="65" charset="-120"/>
              </a:rPr>
            </a:br>
            <a:r>
              <a:rPr lang="en-US" altLang="zh-TW" sz="2800" b="1">
                <a:solidFill>
                  <a:srgbClr val="0000FF"/>
                </a:solidFill>
                <a:latin typeface="Times New Roman" panose="02020603050405020304" pitchFamily="18" charset="0"/>
                <a:ea typeface="標楷體" panose="03000509000000000000" pitchFamily="65" charset="-120"/>
              </a:rPr>
              <a:t/>
            </a:r>
            <a:br>
              <a:rPr lang="en-US" altLang="zh-TW" sz="2800" b="1">
                <a:solidFill>
                  <a:srgbClr val="0000FF"/>
                </a:solidFill>
                <a:latin typeface="Times New Roman" panose="02020603050405020304" pitchFamily="18" charset="0"/>
                <a:ea typeface="標楷體" panose="03000509000000000000" pitchFamily="65" charset="-120"/>
              </a:rPr>
            </a:br>
            <a:r>
              <a:rPr lang="en-US" altLang="zh-TW" sz="2800" b="1">
                <a:solidFill>
                  <a:srgbClr val="0000FF"/>
                </a:solidFill>
                <a:latin typeface="Times New Roman" panose="02020603050405020304" pitchFamily="18" charset="0"/>
                <a:ea typeface="標楷體" panose="03000509000000000000" pitchFamily="65" charset="-120"/>
              </a:rPr>
              <a:t>Faraday’s Law</a:t>
            </a:r>
            <a:br>
              <a:rPr lang="en-US" altLang="zh-TW" sz="2800" b="1">
                <a:solidFill>
                  <a:srgbClr val="0000FF"/>
                </a:solidFill>
                <a:latin typeface="Times New Roman" panose="02020603050405020304" pitchFamily="18" charset="0"/>
                <a:ea typeface="標楷體" panose="03000509000000000000" pitchFamily="65" charset="-120"/>
              </a:rPr>
            </a:br>
            <a:r>
              <a:rPr lang="en-US" altLang="zh-TW" sz="2800" b="1">
                <a:solidFill>
                  <a:srgbClr val="0000FF"/>
                </a:solidFill>
                <a:latin typeface="Times New Roman" panose="02020603050405020304" pitchFamily="18" charset="0"/>
                <a:ea typeface="標楷體" panose="03000509000000000000" pitchFamily="65" charset="-120"/>
              </a:rPr>
              <a:t/>
            </a:r>
            <a:br>
              <a:rPr lang="en-US" altLang="zh-TW" sz="2800" b="1">
                <a:solidFill>
                  <a:srgbClr val="0000FF"/>
                </a:solidFill>
                <a:latin typeface="Times New Roman" panose="02020603050405020304" pitchFamily="18" charset="0"/>
                <a:ea typeface="標楷體" panose="03000509000000000000" pitchFamily="65" charset="-120"/>
              </a:rPr>
            </a:br>
            <a:r>
              <a:rPr lang="en-US" altLang="zh-TW" sz="2800" b="1">
                <a:solidFill>
                  <a:srgbClr val="0000FF"/>
                </a:solidFill>
                <a:latin typeface="Times New Roman" panose="02020603050405020304" pitchFamily="18" charset="0"/>
                <a:ea typeface="標楷體" panose="03000509000000000000" pitchFamily="65" charset="-120"/>
              </a:rPr>
              <a:t>Gauss’ Law</a:t>
            </a:r>
            <a:br>
              <a:rPr lang="en-US" altLang="zh-TW" sz="2800" b="1">
                <a:solidFill>
                  <a:srgbClr val="0000FF"/>
                </a:solidFill>
                <a:latin typeface="Times New Roman" panose="02020603050405020304" pitchFamily="18" charset="0"/>
                <a:ea typeface="標楷體" panose="03000509000000000000" pitchFamily="65" charset="-120"/>
              </a:rPr>
            </a:br>
            <a:r>
              <a:rPr lang="en-US" altLang="zh-TW" sz="2800" b="1">
                <a:solidFill>
                  <a:srgbClr val="0000FF"/>
                </a:solidFill>
                <a:latin typeface="Times New Roman" panose="02020603050405020304" pitchFamily="18" charset="0"/>
                <a:ea typeface="標楷體" panose="03000509000000000000" pitchFamily="65" charset="-120"/>
              </a:rPr>
              <a:t/>
            </a:r>
            <a:br>
              <a:rPr lang="en-US" altLang="zh-TW" sz="2800" b="1">
                <a:solidFill>
                  <a:srgbClr val="0000FF"/>
                </a:solidFill>
                <a:latin typeface="Times New Roman" panose="02020603050405020304" pitchFamily="18" charset="0"/>
                <a:ea typeface="標楷體" panose="03000509000000000000" pitchFamily="65" charset="-120"/>
              </a:rPr>
            </a:br>
            <a:r>
              <a:rPr lang="en-US" altLang="zh-TW" sz="2800" b="1">
                <a:solidFill>
                  <a:srgbClr val="0000FF"/>
                </a:solidFill>
                <a:latin typeface="Times New Roman" panose="02020603050405020304" pitchFamily="18" charset="0"/>
                <a:ea typeface="標楷體" panose="03000509000000000000" pitchFamily="65" charset="-120"/>
              </a:rPr>
              <a:t>Generalized Ampere’s Circuital Law</a:t>
            </a:r>
            <a:br>
              <a:rPr lang="en-US" altLang="zh-TW" sz="2800" b="1">
                <a:solidFill>
                  <a:srgbClr val="0000FF"/>
                </a:solidFill>
                <a:latin typeface="Times New Roman" panose="02020603050405020304" pitchFamily="18" charset="0"/>
                <a:ea typeface="標楷體" panose="03000509000000000000" pitchFamily="65" charset="-120"/>
              </a:rPr>
            </a:br>
            <a:r>
              <a:rPr lang="en-US" altLang="zh-TW" sz="2800" b="1">
                <a:solidFill>
                  <a:srgbClr val="0000FF"/>
                </a:solidFill>
                <a:latin typeface="Times New Roman" panose="02020603050405020304" pitchFamily="18" charset="0"/>
                <a:ea typeface="標楷體" panose="03000509000000000000" pitchFamily="65" charset="-120"/>
              </a:rPr>
              <a:t/>
            </a:r>
            <a:br>
              <a:rPr lang="en-US" altLang="zh-TW" sz="2800" b="1">
                <a:solidFill>
                  <a:srgbClr val="0000FF"/>
                </a:solidFill>
                <a:latin typeface="Times New Roman" panose="02020603050405020304" pitchFamily="18" charset="0"/>
                <a:ea typeface="標楷體" panose="03000509000000000000" pitchFamily="65" charset="-120"/>
              </a:rPr>
            </a:br>
            <a:r>
              <a:rPr lang="en-US" altLang="zh-TW" sz="2800" b="1">
                <a:solidFill>
                  <a:srgbClr val="0000FF"/>
                </a:solidFill>
                <a:latin typeface="Times New Roman" panose="02020603050405020304" pitchFamily="18" charset="0"/>
                <a:ea typeface="標楷體" panose="03000509000000000000" pitchFamily="65" charset="-120"/>
              </a:rPr>
              <a:t>Conservation of Magnetic Flux </a:t>
            </a:r>
            <a:br>
              <a:rPr lang="en-US" altLang="zh-TW" sz="2800" b="1">
                <a:solidFill>
                  <a:srgbClr val="0000FF"/>
                </a:solidFill>
                <a:latin typeface="Times New Roman" panose="02020603050405020304" pitchFamily="18" charset="0"/>
                <a:ea typeface="標楷體" panose="03000509000000000000" pitchFamily="65" charset="-120"/>
              </a:rPr>
            </a:br>
            <a:r>
              <a:rPr lang="en-US" altLang="zh-TW" sz="2800" b="1">
                <a:solidFill>
                  <a:srgbClr val="0000FF"/>
                </a:solidFill>
                <a:latin typeface="Times New Roman" panose="02020603050405020304" pitchFamily="18" charset="0"/>
                <a:ea typeface="標楷體" panose="03000509000000000000" pitchFamily="65" charset="-120"/>
              </a:rPr>
              <a:t>(or No isolated Magnetic Charge) </a:t>
            </a:r>
            <a:endParaRPr lang="en-US" altLang="zh-TW" sz="4400">
              <a:solidFill>
                <a:schemeClr val="tx2"/>
              </a:solidFill>
            </a:endParaRPr>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投影片編號版面配置區 3"/>
          <p:cNvSpPr txBox="1">
            <a:spLocks noGrp="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lgn="r" eaLnBrk="1" hangingPunct="1">
              <a:spcBef>
                <a:spcPct val="0"/>
              </a:spcBef>
              <a:buFontTx/>
              <a:buNone/>
            </a:pPr>
            <a:fld id="{7E3C3B8E-B960-4D3D-8A1C-8A4A61940821}" type="slidenum">
              <a:rPr lang="en-US" altLang="zh-TW" sz="1400"/>
              <a:pPr algn="r" eaLnBrk="1" hangingPunct="1">
                <a:spcBef>
                  <a:spcPct val="0"/>
                </a:spcBef>
                <a:buFontTx/>
                <a:buNone/>
              </a:pPr>
              <a:t>54</a:t>
            </a:fld>
            <a:endParaRPr lang="en-US" altLang="zh-TW" sz="1400"/>
          </a:p>
        </p:txBody>
      </p:sp>
      <p:sp>
        <p:nvSpPr>
          <p:cNvPr id="57347" name="投影片編號版面配置區 5"/>
          <p:cNvSpPr txBox="1">
            <a:spLocks noGrp="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lgn="r" eaLnBrk="1" hangingPunct="1">
              <a:spcBef>
                <a:spcPct val="0"/>
              </a:spcBef>
              <a:buFontTx/>
              <a:buNone/>
            </a:pPr>
            <a:fld id="{3AD74F67-C1AA-4993-B8A0-B025E9E2D6EA}" type="slidenum">
              <a:rPr lang="en-US" altLang="zh-TW" sz="1400"/>
              <a:pPr algn="r" eaLnBrk="1" hangingPunct="1">
                <a:spcBef>
                  <a:spcPct val="0"/>
                </a:spcBef>
                <a:buFontTx/>
                <a:buNone/>
              </a:pPr>
              <a:t>54</a:t>
            </a:fld>
            <a:endParaRPr lang="en-US" altLang="zh-TW" sz="1400"/>
          </a:p>
        </p:txBody>
      </p:sp>
      <p:sp>
        <p:nvSpPr>
          <p:cNvPr id="57348" name="Rectangle 2"/>
          <p:cNvSpPr>
            <a:spLocks noGrp="1" noChangeArrowheads="1"/>
          </p:cNvSpPr>
          <p:nvPr>
            <p:ph type="ctrTitle" idx="4294967295"/>
          </p:nvPr>
        </p:nvSpPr>
        <p:spPr>
          <a:xfrm>
            <a:off x="395288" y="549275"/>
            <a:ext cx="8245475" cy="504825"/>
          </a:xfrm>
        </p:spPr>
        <p:txBody>
          <a:bodyPr/>
          <a:lstStyle/>
          <a:p>
            <a:pPr eaLnBrk="1" hangingPunct="1"/>
            <a:r>
              <a:rPr lang="en-US" altLang="zh-TW" sz="4000" b="1" i="1" u="sng" smtClean="0">
                <a:solidFill>
                  <a:srgbClr val="FF0000"/>
                </a:solidFill>
                <a:latin typeface="Georgia" panose="02040502050405020303" pitchFamily="18" charset="0"/>
              </a:rPr>
              <a:t>Maxwell’s Equations </a:t>
            </a:r>
            <a:br>
              <a:rPr lang="en-US" altLang="zh-TW" sz="4000" b="1" i="1" u="sng" smtClean="0">
                <a:solidFill>
                  <a:srgbClr val="FF0000"/>
                </a:solidFill>
                <a:latin typeface="Georgia" panose="02040502050405020303" pitchFamily="18" charset="0"/>
              </a:rPr>
            </a:br>
            <a:r>
              <a:rPr lang="en-US" altLang="zh-TW" sz="4000" b="1" i="1" u="sng" smtClean="0">
                <a:solidFill>
                  <a:srgbClr val="FF0000"/>
                </a:solidFill>
                <a:latin typeface="Georgia" panose="02040502050405020303" pitchFamily="18" charset="0"/>
              </a:rPr>
              <a:t>in Integral Form</a:t>
            </a:r>
          </a:p>
        </p:txBody>
      </p:sp>
      <p:graphicFrame>
        <p:nvGraphicFramePr>
          <p:cNvPr id="57349" name="Object 5"/>
          <p:cNvGraphicFramePr>
            <a:graphicFrameLocks noChangeAspect="1"/>
          </p:cNvGraphicFramePr>
          <p:nvPr/>
        </p:nvGraphicFramePr>
        <p:xfrm>
          <a:off x="1042988" y="1631950"/>
          <a:ext cx="7200900" cy="4778375"/>
        </p:xfrm>
        <a:graphic>
          <a:graphicData uri="http://schemas.openxmlformats.org/presentationml/2006/ole">
            <mc:AlternateContent xmlns:mc="http://schemas.openxmlformats.org/markup-compatibility/2006">
              <mc:Choice xmlns:v="urn:schemas-microsoft-com:vml" Requires="v">
                <p:oleObj spid="_x0000_s57369" name="方程式" r:id="rId3" imgW="2832100" imgH="1879600" progId="Equation.3">
                  <p:embed/>
                </p:oleObj>
              </mc:Choice>
              <mc:Fallback>
                <p:oleObj name="方程式" r:id="rId3" imgW="2832100" imgH="1879600" progId="Equation.3">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2988" y="1631950"/>
                        <a:ext cx="7200900" cy="4778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投影片編號版面配置區 8"/>
          <p:cNvSpPr txBox="1">
            <a:spLocks noGrp="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lgn="r" eaLnBrk="1" hangingPunct="1">
              <a:spcBef>
                <a:spcPct val="0"/>
              </a:spcBef>
              <a:buFontTx/>
              <a:buNone/>
            </a:pPr>
            <a:fld id="{04E179AB-9C18-450F-A7F0-2D45E748C5B6}" type="slidenum">
              <a:rPr lang="en-US" altLang="zh-TW" sz="1400"/>
              <a:pPr algn="r" eaLnBrk="1" hangingPunct="1">
                <a:spcBef>
                  <a:spcPct val="0"/>
                </a:spcBef>
                <a:buFontTx/>
                <a:buNone/>
              </a:pPr>
              <a:t>55</a:t>
            </a:fld>
            <a:endParaRPr lang="en-US" altLang="zh-TW" sz="1400"/>
          </a:p>
        </p:txBody>
      </p:sp>
      <p:sp>
        <p:nvSpPr>
          <p:cNvPr id="58371" name="Text Box 2"/>
          <p:cNvSpPr txBox="1">
            <a:spLocks noChangeArrowheads="1"/>
          </p:cNvSpPr>
          <p:nvPr/>
        </p:nvSpPr>
        <p:spPr bwMode="auto">
          <a:xfrm>
            <a:off x="1020763" y="788988"/>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spcBef>
                <a:spcPct val="0"/>
              </a:spcBef>
              <a:buFontTx/>
              <a:buNone/>
            </a:pPr>
            <a:endParaRPr kumimoji="0" lang="en-US" altLang="en-US" sz="2400">
              <a:latin typeface="Times" panose="02020603050405020304" pitchFamily="18" charset="0"/>
            </a:endParaRPr>
          </a:p>
        </p:txBody>
      </p:sp>
      <p:sp>
        <p:nvSpPr>
          <p:cNvPr id="58372" name="Rectangle 3"/>
          <p:cNvSpPr>
            <a:spLocks noChangeArrowheads="1"/>
          </p:cNvSpPr>
          <p:nvPr/>
        </p:nvSpPr>
        <p:spPr bwMode="auto">
          <a:xfrm>
            <a:off x="323850" y="333375"/>
            <a:ext cx="8424863" cy="1223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lgn="ctr" eaLnBrk="1" hangingPunct="1">
              <a:spcBef>
                <a:spcPct val="0"/>
              </a:spcBef>
              <a:buFontTx/>
              <a:buNone/>
            </a:pPr>
            <a:r>
              <a:rPr lang="en-US" altLang="zh-TW" sz="3600" b="1" i="1" u="sng">
                <a:solidFill>
                  <a:srgbClr val="FF0000"/>
                </a:solidFill>
                <a:latin typeface="Georgia" panose="02040502050405020303" pitchFamily="18" charset="0"/>
              </a:rPr>
              <a:t>Integral and Differential Forms of</a:t>
            </a:r>
          </a:p>
          <a:p>
            <a:pPr algn="ctr" eaLnBrk="1" hangingPunct="1">
              <a:spcBef>
                <a:spcPct val="0"/>
              </a:spcBef>
              <a:buFontTx/>
              <a:buNone/>
            </a:pPr>
            <a:r>
              <a:rPr lang="en-US" altLang="zh-TW" sz="3600" b="1" i="1" u="sng">
                <a:solidFill>
                  <a:srgbClr val="FF0000"/>
                </a:solidFill>
                <a:latin typeface="Georgia" panose="02040502050405020303" pitchFamily="18" charset="0"/>
              </a:rPr>
              <a:t>Faraday’s Law</a:t>
            </a:r>
          </a:p>
        </p:txBody>
      </p:sp>
      <p:graphicFrame>
        <p:nvGraphicFramePr>
          <p:cNvPr id="58373" name="Object 5"/>
          <p:cNvGraphicFramePr>
            <a:graphicFrameLocks noChangeAspect="1"/>
          </p:cNvGraphicFramePr>
          <p:nvPr/>
        </p:nvGraphicFramePr>
        <p:xfrm>
          <a:off x="179388" y="1700213"/>
          <a:ext cx="8712200" cy="4800600"/>
        </p:xfrm>
        <a:graphic>
          <a:graphicData uri="http://schemas.openxmlformats.org/presentationml/2006/ole">
            <mc:AlternateContent xmlns:mc="http://schemas.openxmlformats.org/markup-compatibility/2006">
              <mc:Choice xmlns:v="urn:schemas-microsoft-com:vml" Requires="v">
                <p:oleObj spid="_x0000_s58393" name="方程式" r:id="rId3" imgW="4203700" imgH="2311400" progId="Equation.3">
                  <p:embed/>
                </p:oleObj>
              </mc:Choice>
              <mc:Fallback>
                <p:oleObj name="方程式" r:id="rId3" imgW="4203700" imgH="2311400" progId="Equation.3">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9388" y="1700213"/>
                        <a:ext cx="8712200" cy="4800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投影片編號版面配置區 8"/>
          <p:cNvSpPr txBox="1">
            <a:spLocks noGrp="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lgn="r" eaLnBrk="1" hangingPunct="1">
              <a:spcBef>
                <a:spcPct val="0"/>
              </a:spcBef>
              <a:buFontTx/>
              <a:buNone/>
            </a:pPr>
            <a:fld id="{2E142135-5252-4B7A-B077-99FBB079F872}" type="slidenum">
              <a:rPr lang="en-US" altLang="zh-TW" sz="1400"/>
              <a:pPr algn="r" eaLnBrk="1" hangingPunct="1">
                <a:spcBef>
                  <a:spcPct val="0"/>
                </a:spcBef>
                <a:buFontTx/>
                <a:buNone/>
              </a:pPr>
              <a:t>56</a:t>
            </a:fld>
            <a:endParaRPr lang="en-US" altLang="zh-TW" sz="1400"/>
          </a:p>
        </p:txBody>
      </p:sp>
      <p:sp>
        <p:nvSpPr>
          <p:cNvPr id="59395" name="Text Box 2"/>
          <p:cNvSpPr txBox="1">
            <a:spLocks noChangeArrowheads="1"/>
          </p:cNvSpPr>
          <p:nvPr/>
        </p:nvSpPr>
        <p:spPr bwMode="auto">
          <a:xfrm>
            <a:off x="1020763" y="788988"/>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spcBef>
                <a:spcPct val="0"/>
              </a:spcBef>
              <a:buFontTx/>
              <a:buNone/>
            </a:pPr>
            <a:endParaRPr kumimoji="0" lang="en-US" altLang="en-US" sz="2400">
              <a:latin typeface="Times" panose="02020603050405020304" pitchFamily="18" charset="0"/>
            </a:endParaRPr>
          </a:p>
        </p:txBody>
      </p:sp>
      <p:sp>
        <p:nvSpPr>
          <p:cNvPr id="59396" name="Rectangle 3"/>
          <p:cNvSpPr>
            <a:spLocks noChangeArrowheads="1"/>
          </p:cNvSpPr>
          <p:nvPr/>
        </p:nvSpPr>
        <p:spPr bwMode="auto">
          <a:xfrm>
            <a:off x="323850" y="333375"/>
            <a:ext cx="8424863" cy="1223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lgn="ctr" eaLnBrk="1" hangingPunct="1">
              <a:spcBef>
                <a:spcPct val="0"/>
              </a:spcBef>
              <a:buFontTx/>
              <a:buNone/>
            </a:pPr>
            <a:r>
              <a:rPr lang="en-US" altLang="zh-TW" sz="3600" b="1" i="1" u="sng">
                <a:solidFill>
                  <a:srgbClr val="FF0000"/>
                </a:solidFill>
                <a:latin typeface="Georgia" panose="02040502050405020303" pitchFamily="18" charset="0"/>
              </a:rPr>
              <a:t>Integral and Differential Forms of</a:t>
            </a:r>
          </a:p>
          <a:p>
            <a:pPr algn="ctr" eaLnBrk="1" hangingPunct="1">
              <a:spcBef>
                <a:spcPct val="0"/>
              </a:spcBef>
              <a:buFontTx/>
              <a:buNone/>
            </a:pPr>
            <a:r>
              <a:rPr lang="en-US" altLang="zh-TW" sz="3600" b="1" i="1" u="sng">
                <a:solidFill>
                  <a:srgbClr val="FF0000"/>
                </a:solidFill>
                <a:latin typeface="Georgia" panose="02040502050405020303" pitchFamily="18" charset="0"/>
              </a:rPr>
              <a:t>Gauss’ Law</a:t>
            </a:r>
          </a:p>
        </p:txBody>
      </p:sp>
      <p:graphicFrame>
        <p:nvGraphicFramePr>
          <p:cNvPr id="59397" name="Object 5"/>
          <p:cNvGraphicFramePr>
            <a:graphicFrameLocks noChangeAspect="1"/>
          </p:cNvGraphicFramePr>
          <p:nvPr/>
        </p:nvGraphicFramePr>
        <p:xfrm>
          <a:off x="250825" y="1590675"/>
          <a:ext cx="8713788" cy="5097463"/>
        </p:xfrm>
        <a:graphic>
          <a:graphicData uri="http://schemas.openxmlformats.org/presentationml/2006/ole">
            <mc:AlternateContent xmlns:mc="http://schemas.openxmlformats.org/markup-compatibility/2006">
              <mc:Choice xmlns:v="urn:schemas-microsoft-com:vml" Requires="v">
                <p:oleObj spid="_x0000_s59417" name="方程式" r:id="rId3" imgW="3048000" imgH="1778000" progId="Equation.3">
                  <p:embed/>
                </p:oleObj>
              </mc:Choice>
              <mc:Fallback>
                <p:oleObj name="方程式" r:id="rId3" imgW="3048000" imgH="1778000" progId="Equation.3">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0825" y="1590675"/>
                        <a:ext cx="8713788" cy="50974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投影片編號版面配置區 8"/>
          <p:cNvSpPr txBox="1">
            <a:spLocks noGrp="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lgn="r" eaLnBrk="1" hangingPunct="1">
              <a:spcBef>
                <a:spcPct val="0"/>
              </a:spcBef>
              <a:buFontTx/>
              <a:buNone/>
            </a:pPr>
            <a:fld id="{EF22D23C-7CFB-4158-85C1-E7920AB00506}" type="slidenum">
              <a:rPr lang="en-US" altLang="zh-TW" sz="1400"/>
              <a:pPr algn="r" eaLnBrk="1" hangingPunct="1">
                <a:spcBef>
                  <a:spcPct val="0"/>
                </a:spcBef>
                <a:buFontTx/>
                <a:buNone/>
              </a:pPr>
              <a:t>57</a:t>
            </a:fld>
            <a:endParaRPr lang="en-US" altLang="zh-TW" sz="1400"/>
          </a:p>
        </p:txBody>
      </p:sp>
      <p:sp>
        <p:nvSpPr>
          <p:cNvPr id="60419" name="Text Box 2"/>
          <p:cNvSpPr txBox="1">
            <a:spLocks noChangeArrowheads="1"/>
          </p:cNvSpPr>
          <p:nvPr/>
        </p:nvSpPr>
        <p:spPr bwMode="auto">
          <a:xfrm>
            <a:off x="1020763" y="788988"/>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spcBef>
                <a:spcPct val="0"/>
              </a:spcBef>
              <a:buFontTx/>
              <a:buNone/>
            </a:pPr>
            <a:endParaRPr kumimoji="0" lang="en-US" altLang="en-US" sz="2400">
              <a:latin typeface="Times" panose="02020603050405020304" pitchFamily="18" charset="0"/>
            </a:endParaRPr>
          </a:p>
        </p:txBody>
      </p:sp>
      <p:sp>
        <p:nvSpPr>
          <p:cNvPr id="60420" name="Rectangle 3"/>
          <p:cNvSpPr>
            <a:spLocks noChangeArrowheads="1"/>
          </p:cNvSpPr>
          <p:nvPr/>
        </p:nvSpPr>
        <p:spPr bwMode="auto">
          <a:xfrm>
            <a:off x="323850" y="188913"/>
            <a:ext cx="8424863" cy="100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lgn="ctr" eaLnBrk="1" hangingPunct="1">
              <a:spcBef>
                <a:spcPct val="0"/>
              </a:spcBef>
              <a:buFontTx/>
              <a:buNone/>
            </a:pPr>
            <a:r>
              <a:rPr lang="en-US" altLang="zh-TW" sz="3600" b="1" i="1" u="sng">
                <a:solidFill>
                  <a:srgbClr val="FF0000"/>
                </a:solidFill>
                <a:latin typeface="Georgia" panose="02040502050405020303" pitchFamily="18" charset="0"/>
              </a:rPr>
              <a:t>Integral and Differential Forms of</a:t>
            </a:r>
          </a:p>
          <a:p>
            <a:pPr algn="ctr" eaLnBrk="1" hangingPunct="1">
              <a:spcBef>
                <a:spcPct val="0"/>
              </a:spcBef>
              <a:buFontTx/>
              <a:buNone/>
            </a:pPr>
            <a:r>
              <a:rPr lang="en-US" altLang="zh-TW" sz="3600" b="1" i="1" u="sng">
                <a:solidFill>
                  <a:srgbClr val="FF0000"/>
                </a:solidFill>
                <a:latin typeface="Georgia" panose="02040502050405020303" pitchFamily="18" charset="0"/>
              </a:rPr>
              <a:t>Ampere’s Law</a:t>
            </a:r>
          </a:p>
        </p:txBody>
      </p:sp>
      <p:graphicFrame>
        <p:nvGraphicFramePr>
          <p:cNvPr id="60421" name="Object 5"/>
          <p:cNvGraphicFramePr>
            <a:graphicFrameLocks noChangeAspect="1"/>
          </p:cNvGraphicFramePr>
          <p:nvPr/>
        </p:nvGraphicFramePr>
        <p:xfrm>
          <a:off x="250825" y="1212850"/>
          <a:ext cx="8593138" cy="5456238"/>
        </p:xfrm>
        <a:graphic>
          <a:graphicData uri="http://schemas.openxmlformats.org/presentationml/2006/ole">
            <mc:AlternateContent xmlns:mc="http://schemas.openxmlformats.org/markup-compatibility/2006">
              <mc:Choice xmlns:v="urn:schemas-microsoft-com:vml" Requires="v">
                <p:oleObj spid="_x0000_s60441" name="方程式" r:id="rId3" imgW="4267200" imgH="2717800" progId="Equation.3">
                  <p:embed/>
                </p:oleObj>
              </mc:Choice>
              <mc:Fallback>
                <p:oleObj name="方程式" r:id="rId3" imgW="4267200" imgH="2717800" progId="Equation.3">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0825" y="1212850"/>
                        <a:ext cx="8593138" cy="54562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投影片編號版面配置區 8"/>
          <p:cNvSpPr txBox="1">
            <a:spLocks noGrp="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lgn="r" eaLnBrk="1" hangingPunct="1">
              <a:spcBef>
                <a:spcPct val="0"/>
              </a:spcBef>
              <a:buFontTx/>
              <a:buNone/>
            </a:pPr>
            <a:fld id="{5E122F07-35CA-454A-9287-031911A95F47}" type="slidenum">
              <a:rPr lang="en-US" altLang="zh-TW" sz="1400"/>
              <a:pPr algn="r" eaLnBrk="1" hangingPunct="1">
                <a:spcBef>
                  <a:spcPct val="0"/>
                </a:spcBef>
                <a:buFontTx/>
                <a:buNone/>
              </a:pPr>
              <a:t>58</a:t>
            </a:fld>
            <a:endParaRPr lang="en-US" altLang="zh-TW" sz="1400"/>
          </a:p>
        </p:txBody>
      </p:sp>
      <p:sp>
        <p:nvSpPr>
          <p:cNvPr id="61443" name="Text Box 2"/>
          <p:cNvSpPr txBox="1">
            <a:spLocks noChangeArrowheads="1"/>
          </p:cNvSpPr>
          <p:nvPr/>
        </p:nvSpPr>
        <p:spPr bwMode="auto">
          <a:xfrm>
            <a:off x="1020763" y="788988"/>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spcBef>
                <a:spcPct val="0"/>
              </a:spcBef>
              <a:buFontTx/>
              <a:buNone/>
            </a:pPr>
            <a:endParaRPr kumimoji="0" lang="en-US" altLang="en-US" sz="2400">
              <a:latin typeface="Times" panose="02020603050405020304" pitchFamily="18" charset="0"/>
            </a:endParaRPr>
          </a:p>
        </p:txBody>
      </p:sp>
      <p:sp>
        <p:nvSpPr>
          <p:cNvPr id="61444" name="Rectangle 3"/>
          <p:cNvSpPr>
            <a:spLocks noChangeArrowheads="1"/>
          </p:cNvSpPr>
          <p:nvPr/>
        </p:nvSpPr>
        <p:spPr bwMode="auto">
          <a:xfrm>
            <a:off x="0" y="333375"/>
            <a:ext cx="9144000" cy="1223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lgn="ctr" eaLnBrk="1" hangingPunct="1">
              <a:spcBef>
                <a:spcPct val="0"/>
              </a:spcBef>
              <a:buFontTx/>
              <a:buNone/>
            </a:pPr>
            <a:r>
              <a:rPr lang="en-US" altLang="zh-TW" sz="3000" b="1" i="1" u="sng">
                <a:solidFill>
                  <a:srgbClr val="FF0000"/>
                </a:solidFill>
                <a:latin typeface="Georgia" panose="02040502050405020303" pitchFamily="18" charset="0"/>
              </a:rPr>
              <a:t>Integral and Differential Forms of</a:t>
            </a:r>
          </a:p>
          <a:p>
            <a:pPr algn="ctr" eaLnBrk="1" hangingPunct="1">
              <a:spcBef>
                <a:spcPct val="0"/>
              </a:spcBef>
              <a:buFontTx/>
              <a:buNone/>
            </a:pPr>
            <a:r>
              <a:rPr lang="en-US" altLang="zh-TW" sz="3000" b="1" i="1" u="sng">
                <a:solidFill>
                  <a:srgbClr val="FF0000"/>
                </a:solidFill>
                <a:latin typeface="Georgia" panose="02040502050405020303" pitchFamily="18" charset="0"/>
              </a:rPr>
              <a:t>Principle of Conservation of Magnetic Flux</a:t>
            </a:r>
          </a:p>
        </p:txBody>
      </p:sp>
      <p:graphicFrame>
        <p:nvGraphicFramePr>
          <p:cNvPr id="61445" name="Object 5"/>
          <p:cNvGraphicFramePr>
            <a:graphicFrameLocks noChangeAspect="1"/>
          </p:cNvGraphicFramePr>
          <p:nvPr/>
        </p:nvGraphicFramePr>
        <p:xfrm>
          <a:off x="250825" y="1590675"/>
          <a:ext cx="8713788" cy="5097463"/>
        </p:xfrm>
        <a:graphic>
          <a:graphicData uri="http://schemas.openxmlformats.org/presentationml/2006/ole">
            <mc:AlternateContent xmlns:mc="http://schemas.openxmlformats.org/markup-compatibility/2006">
              <mc:Choice xmlns:v="urn:schemas-microsoft-com:vml" Requires="v">
                <p:oleObj spid="_x0000_s61465" name="方程式" r:id="rId3" imgW="3048000" imgH="1778000" progId="Equation.3">
                  <p:embed/>
                </p:oleObj>
              </mc:Choice>
              <mc:Fallback>
                <p:oleObj name="方程式" r:id="rId3" imgW="3048000" imgH="1778000" progId="Equation.3">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0825" y="1590675"/>
                        <a:ext cx="8713788" cy="50974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投影片編號版面配置區 3"/>
          <p:cNvSpPr txBox="1">
            <a:spLocks noGrp="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lgn="r" eaLnBrk="1" hangingPunct="1">
              <a:spcBef>
                <a:spcPct val="0"/>
              </a:spcBef>
              <a:buFontTx/>
              <a:buNone/>
            </a:pPr>
            <a:fld id="{DF08B6DB-EF5C-41B2-A92F-F0E2298C2DA6}" type="slidenum">
              <a:rPr lang="en-US" altLang="zh-TW" sz="1400"/>
              <a:pPr algn="r" eaLnBrk="1" hangingPunct="1">
                <a:spcBef>
                  <a:spcPct val="0"/>
                </a:spcBef>
                <a:buFontTx/>
                <a:buNone/>
              </a:pPr>
              <a:t>59</a:t>
            </a:fld>
            <a:endParaRPr lang="en-US" altLang="zh-TW" sz="1400"/>
          </a:p>
        </p:txBody>
      </p:sp>
      <p:sp>
        <p:nvSpPr>
          <p:cNvPr id="62467" name="投影片編號版面配置區 5"/>
          <p:cNvSpPr txBox="1">
            <a:spLocks noGrp="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lgn="r" eaLnBrk="1" hangingPunct="1">
              <a:spcBef>
                <a:spcPct val="0"/>
              </a:spcBef>
              <a:buFontTx/>
              <a:buNone/>
            </a:pPr>
            <a:fld id="{450F7180-E708-4006-B708-9367268EE38F}" type="slidenum">
              <a:rPr lang="en-US" altLang="zh-TW" sz="1400"/>
              <a:pPr algn="r" eaLnBrk="1" hangingPunct="1">
                <a:spcBef>
                  <a:spcPct val="0"/>
                </a:spcBef>
                <a:buFontTx/>
                <a:buNone/>
              </a:pPr>
              <a:t>59</a:t>
            </a:fld>
            <a:endParaRPr lang="en-US" altLang="zh-TW" sz="1400"/>
          </a:p>
        </p:txBody>
      </p:sp>
      <p:sp>
        <p:nvSpPr>
          <p:cNvPr id="62468" name="Rectangle 2"/>
          <p:cNvSpPr>
            <a:spLocks noGrp="1" noChangeArrowheads="1"/>
          </p:cNvSpPr>
          <p:nvPr>
            <p:ph type="ctrTitle" idx="4294967295"/>
          </p:nvPr>
        </p:nvSpPr>
        <p:spPr>
          <a:xfrm>
            <a:off x="395288" y="620713"/>
            <a:ext cx="8245475" cy="288925"/>
          </a:xfrm>
        </p:spPr>
        <p:txBody>
          <a:bodyPr/>
          <a:lstStyle/>
          <a:p>
            <a:pPr eaLnBrk="1" hangingPunct="1"/>
            <a:r>
              <a:rPr lang="en-US" altLang="zh-TW" sz="4000" b="1" i="1" u="sng" smtClean="0">
                <a:solidFill>
                  <a:srgbClr val="FF0000"/>
                </a:solidFill>
                <a:latin typeface="Georgia" panose="02040502050405020303" pitchFamily="18" charset="0"/>
              </a:rPr>
              <a:t>Maxwell’s Equations </a:t>
            </a:r>
            <a:br>
              <a:rPr lang="en-US" altLang="zh-TW" sz="4000" b="1" i="1" u="sng" smtClean="0">
                <a:solidFill>
                  <a:srgbClr val="FF0000"/>
                </a:solidFill>
                <a:latin typeface="Georgia" panose="02040502050405020303" pitchFamily="18" charset="0"/>
              </a:rPr>
            </a:br>
            <a:r>
              <a:rPr lang="en-US" altLang="zh-TW" sz="4000" b="1" i="1" u="sng" smtClean="0">
                <a:solidFill>
                  <a:srgbClr val="FF0000"/>
                </a:solidFill>
                <a:latin typeface="Georgia" panose="02040502050405020303" pitchFamily="18" charset="0"/>
              </a:rPr>
              <a:t>in Differential Form</a:t>
            </a:r>
          </a:p>
        </p:txBody>
      </p:sp>
      <p:graphicFrame>
        <p:nvGraphicFramePr>
          <p:cNvPr id="62469" name="Object 5"/>
          <p:cNvGraphicFramePr>
            <a:graphicFrameLocks noChangeAspect="1"/>
          </p:cNvGraphicFramePr>
          <p:nvPr/>
        </p:nvGraphicFramePr>
        <p:xfrm>
          <a:off x="2700338" y="1484313"/>
          <a:ext cx="3908425" cy="5046662"/>
        </p:xfrm>
        <a:graphic>
          <a:graphicData uri="http://schemas.openxmlformats.org/presentationml/2006/ole">
            <mc:AlternateContent xmlns:mc="http://schemas.openxmlformats.org/markup-compatibility/2006">
              <mc:Choice xmlns:v="urn:schemas-microsoft-com:vml" Requires="v">
                <p:oleObj spid="_x0000_s62489" name="方程式" r:id="rId3" imgW="1003300" imgH="1295400" progId="Equation.3">
                  <p:embed/>
                </p:oleObj>
              </mc:Choice>
              <mc:Fallback>
                <p:oleObj name="方程式" r:id="rId3" imgW="1003300" imgH="1295400" progId="Equation.3">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00338" y="1484313"/>
                        <a:ext cx="3908425" cy="50466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投影片編號版面配置區 5"/>
          <p:cNvSpPr txBox="1">
            <a:spLocks noGrp="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lgn="r" eaLnBrk="1" hangingPunct="1">
              <a:spcBef>
                <a:spcPct val="0"/>
              </a:spcBef>
              <a:buFontTx/>
              <a:buNone/>
            </a:pPr>
            <a:fld id="{D49F4E6E-7C81-4658-BFD7-FFBF49C7E1DC}" type="slidenum">
              <a:rPr lang="en-US" altLang="zh-TW" sz="1400"/>
              <a:pPr algn="r" eaLnBrk="1" hangingPunct="1">
                <a:spcBef>
                  <a:spcPct val="0"/>
                </a:spcBef>
                <a:buFontTx/>
                <a:buNone/>
              </a:pPr>
              <a:t>6</a:t>
            </a:fld>
            <a:endParaRPr lang="en-US" altLang="zh-TW" sz="1400"/>
          </a:p>
        </p:txBody>
      </p:sp>
      <p:sp>
        <p:nvSpPr>
          <p:cNvPr id="8195" name="Rectangle 2"/>
          <p:cNvSpPr>
            <a:spLocks noGrp="1" noChangeArrowheads="1"/>
          </p:cNvSpPr>
          <p:nvPr>
            <p:ph type="ctrTitle" idx="4294967295"/>
          </p:nvPr>
        </p:nvSpPr>
        <p:spPr>
          <a:xfrm>
            <a:off x="395288" y="765175"/>
            <a:ext cx="8245475" cy="504825"/>
          </a:xfrm>
        </p:spPr>
        <p:txBody>
          <a:bodyPr/>
          <a:lstStyle/>
          <a:p>
            <a:pPr eaLnBrk="1" hangingPunct="1"/>
            <a:r>
              <a:rPr lang="en-US" altLang="zh-TW" sz="4000" b="1" i="1" u="sng" smtClean="0">
                <a:solidFill>
                  <a:srgbClr val="FF0000"/>
                </a:solidFill>
                <a:latin typeface="Georgia" panose="02040502050405020303" pitchFamily="18" charset="0"/>
              </a:rPr>
              <a:t>Scalar Quantity</a:t>
            </a:r>
          </a:p>
        </p:txBody>
      </p:sp>
      <p:sp>
        <p:nvSpPr>
          <p:cNvPr id="8196" name="Rectangle 3"/>
          <p:cNvSpPr>
            <a:spLocks noGrp="1" noChangeArrowheads="1"/>
          </p:cNvSpPr>
          <p:nvPr>
            <p:ph type="subTitle" idx="4294967295"/>
          </p:nvPr>
        </p:nvSpPr>
        <p:spPr>
          <a:xfrm>
            <a:off x="827088" y="1844675"/>
            <a:ext cx="7489825" cy="4321175"/>
          </a:xfrm>
        </p:spPr>
        <p:txBody>
          <a:bodyPr/>
          <a:lstStyle/>
          <a:p>
            <a:pPr marL="0" indent="0" algn="ctr" eaLnBrk="1" hangingPunct="1">
              <a:buFontTx/>
              <a:buNone/>
            </a:pPr>
            <a:r>
              <a:rPr lang="en-US" altLang="zh-TW" sz="2400" b="1" smtClean="0">
                <a:solidFill>
                  <a:srgbClr val="00CC00"/>
                </a:solidFill>
              </a:rPr>
              <a:t> </a:t>
            </a:r>
          </a:p>
        </p:txBody>
      </p:sp>
      <p:sp>
        <p:nvSpPr>
          <p:cNvPr id="8197" name="Rectangle 4"/>
          <p:cNvSpPr>
            <a:spLocks noChangeArrowheads="1"/>
          </p:cNvSpPr>
          <p:nvPr/>
        </p:nvSpPr>
        <p:spPr bwMode="auto">
          <a:xfrm>
            <a:off x="468313" y="3595688"/>
            <a:ext cx="82804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23767" tIns="79350" rIns="0" bIns="0" anchor="ctr">
            <a:spAutoFit/>
          </a:bodyP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eaLnBrk="1" hangingPunct="1">
              <a:spcBef>
                <a:spcPct val="0"/>
              </a:spcBef>
              <a:buFontTx/>
              <a:buNone/>
            </a:pPr>
            <a:r>
              <a:rPr lang="en-US" altLang="zh-TW" sz="2600" b="1">
                <a:solidFill>
                  <a:srgbClr val="0000FF"/>
                </a:solidFill>
                <a:latin typeface="Times New Roman" panose="02020603050405020304" pitchFamily="18" charset="0"/>
                <a:ea typeface="標楷體" panose="03000509000000000000" pitchFamily="65" charset="-120"/>
              </a:rPr>
              <a:t> </a:t>
            </a:r>
          </a:p>
        </p:txBody>
      </p:sp>
      <p:sp>
        <p:nvSpPr>
          <p:cNvPr id="8198" name="Rectangle 5"/>
          <p:cNvSpPr>
            <a:spLocks noChangeArrowheads="1"/>
          </p:cNvSpPr>
          <p:nvPr/>
        </p:nvSpPr>
        <p:spPr bwMode="auto">
          <a:xfrm>
            <a:off x="611188" y="1916113"/>
            <a:ext cx="8061325" cy="3816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eaLnBrk="1" hangingPunct="1">
              <a:spcBef>
                <a:spcPct val="0"/>
              </a:spcBef>
              <a:buFontTx/>
              <a:buNone/>
            </a:pPr>
            <a:r>
              <a:rPr lang="en-US" altLang="zh-TW" b="1">
                <a:solidFill>
                  <a:srgbClr val="0000FF"/>
                </a:solidFill>
                <a:latin typeface="Times New Roman" panose="02020603050405020304" pitchFamily="18" charset="0"/>
                <a:ea typeface="標楷體" panose="03000509000000000000" pitchFamily="65" charset="-120"/>
              </a:rPr>
              <a:t>A quantity, such as mass, length, or width, </a:t>
            </a:r>
            <a:br>
              <a:rPr lang="en-US" altLang="zh-TW" b="1">
                <a:solidFill>
                  <a:srgbClr val="0000FF"/>
                </a:solidFill>
                <a:latin typeface="Times New Roman" panose="02020603050405020304" pitchFamily="18" charset="0"/>
                <a:ea typeface="標楷體" panose="03000509000000000000" pitchFamily="65" charset="-120"/>
              </a:rPr>
            </a:br>
            <a:r>
              <a:rPr lang="en-US" altLang="zh-TW" b="1">
                <a:solidFill>
                  <a:srgbClr val="0000FF"/>
                </a:solidFill>
                <a:latin typeface="Times New Roman" panose="02020603050405020304" pitchFamily="18" charset="0"/>
                <a:ea typeface="標楷體" panose="03000509000000000000" pitchFamily="65" charset="-120"/>
              </a:rPr>
              <a:t>that is completely specified by </a:t>
            </a:r>
            <a:br>
              <a:rPr lang="en-US" altLang="zh-TW" b="1">
                <a:solidFill>
                  <a:srgbClr val="0000FF"/>
                </a:solidFill>
                <a:latin typeface="Times New Roman" panose="02020603050405020304" pitchFamily="18" charset="0"/>
                <a:ea typeface="標楷體" panose="03000509000000000000" pitchFamily="65" charset="-120"/>
              </a:rPr>
            </a:br>
            <a:r>
              <a:rPr lang="en-US" altLang="zh-TW" b="1">
                <a:solidFill>
                  <a:srgbClr val="0000FF"/>
                </a:solidFill>
                <a:latin typeface="Times New Roman" panose="02020603050405020304" pitchFamily="18" charset="0"/>
                <a:ea typeface="標楷體" panose="03000509000000000000" pitchFamily="65" charset="-120"/>
              </a:rPr>
              <a:t>its magnitude and has no direction</a:t>
            </a:r>
            <a:r>
              <a:rPr lang="en-US" altLang="zh-TW">
                <a:solidFill>
                  <a:srgbClr val="0000FF"/>
                </a:solidFill>
                <a:latin typeface="Times New Roman" panose="02020603050405020304" pitchFamily="18" charset="0"/>
                <a:ea typeface="標楷體" panose="03000509000000000000" pitchFamily="65" charset="-120"/>
              </a:rPr>
              <a:t>.</a:t>
            </a:r>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投影片編號版面配置區 5"/>
          <p:cNvSpPr txBox="1">
            <a:spLocks noGrp="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lgn="r" eaLnBrk="1" hangingPunct="1">
              <a:spcBef>
                <a:spcPct val="0"/>
              </a:spcBef>
              <a:buFontTx/>
              <a:buNone/>
            </a:pPr>
            <a:fld id="{3152D140-EFA7-4CCE-9BD1-5C2F00BA6E95}" type="slidenum">
              <a:rPr lang="en-US" altLang="zh-TW" sz="1400"/>
              <a:pPr algn="r" eaLnBrk="1" hangingPunct="1">
                <a:spcBef>
                  <a:spcPct val="0"/>
                </a:spcBef>
                <a:buFontTx/>
                <a:buNone/>
              </a:pPr>
              <a:t>60</a:t>
            </a:fld>
            <a:endParaRPr lang="en-US" altLang="zh-TW" sz="1400"/>
          </a:p>
        </p:txBody>
      </p:sp>
      <p:sp>
        <p:nvSpPr>
          <p:cNvPr id="63491" name="Rectangle 2"/>
          <p:cNvSpPr>
            <a:spLocks noGrp="1" noChangeArrowheads="1"/>
          </p:cNvSpPr>
          <p:nvPr>
            <p:ph type="ctrTitle" idx="4294967295"/>
          </p:nvPr>
        </p:nvSpPr>
        <p:spPr>
          <a:xfrm>
            <a:off x="395288" y="549275"/>
            <a:ext cx="8245475" cy="504825"/>
          </a:xfrm>
        </p:spPr>
        <p:txBody>
          <a:bodyPr/>
          <a:lstStyle/>
          <a:p>
            <a:pPr eaLnBrk="1" hangingPunct="1"/>
            <a:r>
              <a:rPr lang="en-US" altLang="zh-TW" sz="4000" b="1" i="1" u="sng" smtClean="0">
                <a:solidFill>
                  <a:srgbClr val="FF0000"/>
                </a:solidFill>
                <a:latin typeface="Georgia" panose="02040502050405020303" pitchFamily="18" charset="0"/>
              </a:rPr>
              <a:t>Maxwell’s Equations</a:t>
            </a:r>
          </a:p>
        </p:txBody>
      </p:sp>
      <p:sp>
        <p:nvSpPr>
          <p:cNvPr id="63492" name="Rectangle 3"/>
          <p:cNvSpPr>
            <a:spLocks noGrp="1" noChangeArrowheads="1"/>
          </p:cNvSpPr>
          <p:nvPr>
            <p:ph type="subTitle" idx="4294967295"/>
          </p:nvPr>
        </p:nvSpPr>
        <p:spPr>
          <a:xfrm>
            <a:off x="827088" y="1844675"/>
            <a:ext cx="7489825" cy="4321175"/>
          </a:xfrm>
        </p:spPr>
        <p:txBody>
          <a:bodyPr/>
          <a:lstStyle/>
          <a:p>
            <a:pPr marL="0" indent="0" algn="ctr" eaLnBrk="1" hangingPunct="1">
              <a:buFontTx/>
              <a:buNone/>
            </a:pPr>
            <a:r>
              <a:rPr lang="en-US" altLang="zh-TW" sz="2400" b="1" smtClean="0">
                <a:solidFill>
                  <a:srgbClr val="00CC00"/>
                </a:solidFill>
              </a:rPr>
              <a:t> </a:t>
            </a:r>
          </a:p>
        </p:txBody>
      </p:sp>
      <p:sp>
        <p:nvSpPr>
          <p:cNvPr id="63493" name="Rectangle 5"/>
          <p:cNvSpPr>
            <a:spLocks noChangeArrowheads="1"/>
          </p:cNvSpPr>
          <p:nvPr/>
        </p:nvSpPr>
        <p:spPr bwMode="auto">
          <a:xfrm>
            <a:off x="900113" y="1412875"/>
            <a:ext cx="7272337" cy="4967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eaLnBrk="1" hangingPunct="1">
              <a:spcBef>
                <a:spcPct val="0"/>
              </a:spcBef>
              <a:buFontTx/>
              <a:buNone/>
            </a:pPr>
            <a:r>
              <a:rPr lang="en-US" altLang="zh-TW" sz="2800" b="1">
                <a:solidFill>
                  <a:srgbClr val="0000FF"/>
                </a:solidFill>
                <a:latin typeface="Times New Roman" panose="02020603050405020304" pitchFamily="18" charset="0"/>
                <a:ea typeface="標楷體" panose="03000509000000000000" pitchFamily="65" charset="-120"/>
              </a:rPr>
              <a:t>How could the </a:t>
            </a:r>
            <a:r>
              <a:rPr lang="en-US" altLang="zh-TW" sz="2800" b="1">
                <a:solidFill>
                  <a:srgbClr val="FF0000"/>
                </a:solidFill>
                <a:latin typeface="Times New Roman" panose="02020603050405020304" pitchFamily="18" charset="0"/>
                <a:ea typeface="標楷體" panose="03000509000000000000" pitchFamily="65" charset="-120"/>
              </a:rPr>
              <a:t>integral form</a:t>
            </a:r>
            <a:r>
              <a:rPr lang="en-US" altLang="zh-TW" sz="2800" b="1">
                <a:solidFill>
                  <a:srgbClr val="0000FF"/>
                </a:solidFill>
                <a:latin typeface="Times New Roman" panose="02020603050405020304" pitchFamily="18" charset="0"/>
                <a:ea typeface="標楷體" panose="03000509000000000000" pitchFamily="65" charset="-120"/>
              </a:rPr>
              <a:t> of </a:t>
            </a:r>
          </a:p>
          <a:p>
            <a:pPr eaLnBrk="1" hangingPunct="1">
              <a:spcBef>
                <a:spcPct val="0"/>
              </a:spcBef>
              <a:buFontTx/>
              <a:buNone/>
            </a:pPr>
            <a:r>
              <a:rPr lang="en-US" altLang="zh-TW" sz="2800" b="1">
                <a:solidFill>
                  <a:srgbClr val="0000FF"/>
                </a:solidFill>
                <a:latin typeface="Times New Roman" panose="02020603050405020304" pitchFamily="18" charset="0"/>
                <a:ea typeface="標楷體" panose="03000509000000000000" pitchFamily="65" charset="-120"/>
              </a:rPr>
              <a:t>the </a:t>
            </a:r>
            <a:r>
              <a:rPr lang="en-US" altLang="zh-TW" sz="2800" b="1">
                <a:solidFill>
                  <a:srgbClr val="FF0000"/>
                </a:solidFill>
                <a:latin typeface="Times New Roman" panose="02020603050405020304" pitchFamily="18" charset="0"/>
                <a:ea typeface="標楷體" panose="03000509000000000000" pitchFamily="65" charset="-120"/>
              </a:rPr>
              <a:t>Maxwell’s equations</a:t>
            </a:r>
            <a:r>
              <a:rPr lang="en-US" altLang="zh-TW" sz="2800" b="1">
                <a:solidFill>
                  <a:srgbClr val="0000FF"/>
                </a:solidFill>
                <a:latin typeface="Times New Roman" panose="02020603050405020304" pitchFamily="18" charset="0"/>
                <a:ea typeface="標楷體" panose="03000509000000000000" pitchFamily="65" charset="-120"/>
              </a:rPr>
              <a:t> </a:t>
            </a:r>
          </a:p>
          <a:p>
            <a:pPr eaLnBrk="1" hangingPunct="1">
              <a:spcBef>
                <a:spcPct val="0"/>
              </a:spcBef>
              <a:buFontTx/>
              <a:buNone/>
            </a:pPr>
            <a:r>
              <a:rPr lang="en-US" altLang="zh-TW" sz="2800" b="1">
                <a:solidFill>
                  <a:srgbClr val="0000FF"/>
                </a:solidFill>
                <a:latin typeface="Times New Roman" panose="02020603050405020304" pitchFamily="18" charset="0"/>
                <a:ea typeface="標楷體" panose="03000509000000000000" pitchFamily="65" charset="-120"/>
              </a:rPr>
              <a:t>be converted to </a:t>
            </a:r>
          </a:p>
          <a:p>
            <a:pPr eaLnBrk="1" hangingPunct="1">
              <a:spcBef>
                <a:spcPct val="0"/>
              </a:spcBef>
              <a:buFontTx/>
              <a:buNone/>
            </a:pPr>
            <a:r>
              <a:rPr lang="en-US" altLang="zh-TW" sz="2800" b="1">
                <a:solidFill>
                  <a:srgbClr val="0000FF"/>
                </a:solidFill>
                <a:latin typeface="Times New Roman" panose="02020603050405020304" pitchFamily="18" charset="0"/>
                <a:ea typeface="標楷體" panose="03000509000000000000" pitchFamily="65" charset="-120"/>
              </a:rPr>
              <a:t>the </a:t>
            </a:r>
            <a:r>
              <a:rPr lang="en-US" altLang="zh-TW" sz="2800" b="1">
                <a:solidFill>
                  <a:srgbClr val="FF0000"/>
                </a:solidFill>
                <a:latin typeface="Times New Roman" panose="02020603050405020304" pitchFamily="18" charset="0"/>
                <a:ea typeface="標楷體" panose="03000509000000000000" pitchFamily="65" charset="-120"/>
              </a:rPr>
              <a:t>differential form</a:t>
            </a:r>
            <a:r>
              <a:rPr lang="en-US" altLang="zh-TW" sz="2800" b="1">
                <a:solidFill>
                  <a:srgbClr val="0000FF"/>
                </a:solidFill>
                <a:latin typeface="Times New Roman" panose="02020603050405020304" pitchFamily="18" charset="0"/>
                <a:ea typeface="標楷體" panose="03000509000000000000" pitchFamily="65" charset="-120"/>
              </a:rPr>
              <a:t>???</a:t>
            </a:r>
          </a:p>
          <a:p>
            <a:pPr eaLnBrk="1" hangingPunct="1">
              <a:spcBef>
                <a:spcPct val="0"/>
              </a:spcBef>
              <a:buFontTx/>
              <a:buNone/>
            </a:pPr>
            <a:endParaRPr lang="en-US" altLang="zh-TW" sz="2800" b="1">
              <a:solidFill>
                <a:srgbClr val="0000FF"/>
              </a:solidFill>
              <a:latin typeface="Times New Roman" panose="02020603050405020304" pitchFamily="18" charset="0"/>
              <a:ea typeface="標楷體" panose="03000509000000000000" pitchFamily="65" charset="-120"/>
            </a:endParaRPr>
          </a:p>
          <a:p>
            <a:pPr eaLnBrk="1" hangingPunct="1">
              <a:spcBef>
                <a:spcPct val="0"/>
              </a:spcBef>
              <a:buFontTx/>
              <a:buNone/>
            </a:pPr>
            <a:r>
              <a:rPr lang="en-US" altLang="zh-TW" sz="2800" b="1">
                <a:solidFill>
                  <a:srgbClr val="0000FF"/>
                </a:solidFill>
                <a:latin typeface="Times New Roman" panose="02020603050405020304" pitchFamily="18" charset="0"/>
                <a:ea typeface="標楷體" panose="03000509000000000000" pitchFamily="65" charset="-120"/>
              </a:rPr>
              <a:t>The </a:t>
            </a:r>
            <a:r>
              <a:rPr lang="en-US" altLang="zh-TW" sz="2800" b="1">
                <a:solidFill>
                  <a:srgbClr val="FF0000"/>
                </a:solidFill>
                <a:latin typeface="Times New Roman" panose="02020603050405020304" pitchFamily="18" charset="0"/>
                <a:ea typeface="標楷體" panose="03000509000000000000" pitchFamily="65" charset="-120"/>
              </a:rPr>
              <a:t>keys</a:t>
            </a:r>
            <a:r>
              <a:rPr lang="en-US" altLang="zh-TW" sz="2800" b="1">
                <a:solidFill>
                  <a:srgbClr val="0000FF"/>
                </a:solidFill>
                <a:latin typeface="Times New Roman" panose="02020603050405020304" pitchFamily="18" charset="0"/>
                <a:ea typeface="標楷體" panose="03000509000000000000" pitchFamily="65" charset="-120"/>
              </a:rPr>
              <a:t> lie in </a:t>
            </a:r>
          </a:p>
          <a:p>
            <a:pPr eaLnBrk="1" hangingPunct="1">
              <a:spcBef>
                <a:spcPct val="0"/>
              </a:spcBef>
              <a:buFontTx/>
              <a:buNone/>
            </a:pPr>
            <a:r>
              <a:rPr lang="en-US" altLang="zh-TW" sz="2800" b="1">
                <a:solidFill>
                  <a:srgbClr val="0000FF"/>
                </a:solidFill>
                <a:latin typeface="Times New Roman" panose="02020603050405020304" pitchFamily="18" charset="0"/>
                <a:ea typeface="標楷體" panose="03000509000000000000" pitchFamily="65" charset="-120"/>
              </a:rPr>
              <a:t>the </a:t>
            </a:r>
            <a:r>
              <a:rPr lang="en-US" altLang="zh-TW" sz="2800" b="1">
                <a:solidFill>
                  <a:srgbClr val="FF0000"/>
                </a:solidFill>
                <a:latin typeface="Times New Roman" panose="02020603050405020304" pitchFamily="18" charset="0"/>
                <a:ea typeface="標楷體" panose="03000509000000000000" pitchFamily="65" charset="-120"/>
              </a:rPr>
              <a:t>divergence theorem</a:t>
            </a:r>
            <a:r>
              <a:rPr lang="en-US" altLang="zh-TW" sz="2800" b="1">
                <a:solidFill>
                  <a:srgbClr val="0000FF"/>
                </a:solidFill>
                <a:latin typeface="Times New Roman" panose="02020603050405020304" pitchFamily="18" charset="0"/>
                <a:ea typeface="標楷體" panose="03000509000000000000" pitchFamily="65" charset="-120"/>
              </a:rPr>
              <a:t> and</a:t>
            </a:r>
          </a:p>
          <a:p>
            <a:pPr eaLnBrk="1" hangingPunct="1">
              <a:spcBef>
                <a:spcPct val="0"/>
              </a:spcBef>
              <a:buFontTx/>
              <a:buNone/>
            </a:pPr>
            <a:r>
              <a:rPr lang="en-US" altLang="zh-TW" sz="2800" b="1">
                <a:solidFill>
                  <a:srgbClr val="0000FF"/>
                </a:solidFill>
                <a:latin typeface="Times New Roman" panose="02020603050405020304" pitchFamily="18" charset="0"/>
                <a:ea typeface="標楷體" panose="03000509000000000000" pitchFamily="65" charset="-120"/>
              </a:rPr>
              <a:t>the </a:t>
            </a:r>
            <a:r>
              <a:rPr lang="en-US" altLang="zh-TW" sz="2800" b="1">
                <a:solidFill>
                  <a:srgbClr val="FF0000"/>
                </a:solidFill>
                <a:latin typeface="Times New Roman" panose="02020603050405020304" pitchFamily="18" charset="0"/>
                <a:ea typeface="標楷體" panose="03000509000000000000" pitchFamily="65" charset="-120"/>
              </a:rPr>
              <a:t>Stokes’ theorem</a:t>
            </a:r>
            <a:r>
              <a:rPr lang="en-US" altLang="zh-TW" sz="2800" b="1">
                <a:solidFill>
                  <a:srgbClr val="0000FF"/>
                </a:solidFill>
                <a:latin typeface="Times New Roman" panose="02020603050405020304" pitchFamily="18" charset="0"/>
                <a:ea typeface="標楷體" panose="03000509000000000000" pitchFamily="65" charset="-120"/>
              </a:rPr>
              <a:t>, </a:t>
            </a:r>
          </a:p>
          <a:p>
            <a:pPr eaLnBrk="1" hangingPunct="1">
              <a:spcBef>
                <a:spcPct val="0"/>
              </a:spcBef>
              <a:buFontTx/>
              <a:buNone/>
            </a:pPr>
            <a:r>
              <a:rPr lang="en-US" altLang="zh-TW" sz="2800" b="1">
                <a:solidFill>
                  <a:srgbClr val="0000FF"/>
                </a:solidFill>
                <a:latin typeface="Times New Roman" panose="02020603050405020304" pitchFamily="18" charset="0"/>
                <a:ea typeface="標楷體" panose="03000509000000000000" pitchFamily="65" charset="-120"/>
              </a:rPr>
              <a:t>which will be introduced later!!!</a:t>
            </a:r>
            <a:endParaRPr lang="en-US" altLang="zh-TW" sz="4400">
              <a:solidFill>
                <a:schemeClr val="tx2"/>
              </a:solidFill>
            </a:endParaRPr>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投影片編號版面配置區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spcBef>
                <a:spcPct val="0"/>
              </a:spcBef>
              <a:buFontTx/>
              <a:buNone/>
            </a:pPr>
            <a:fld id="{65E63EA4-9FF9-45A0-A447-41055BCF17FF}" type="slidenum">
              <a:rPr lang="en-US" altLang="zh-TW" sz="1400"/>
              <a:pPr>
                <a:spcBef>
                  <a:spcPct val="0"/>
                </a:spcBef>
                <a:buFontTx/>
                <a:buNone/>
              </a:pPr>
              <a:t>61</a:t>
            </a:fld>
            <a:endParaRPr lang="en-US" altLang="zh-TW" sz="1400"/>
          </a:p>
        </p:txBody>
      </p:sp>
      <p:sp>
        <p:nvSpPr>
          <p:cNvPr id="64515" name="Rectangle 2"/>
          <p:cNvSpPr>
            <a:spLocks noGrp="1" noChangeArrowheads="1"/>
          </p:cNvSpPr>
          <p:nvPr>
            <p:ph type="ctrTitle"/>
          </p:nvPr>
        </p:nvSpPr>
        <p:spPr>
          <a:xfrm>
            <a:off x="395288" y="549275"/>
            <a:ext cx="8245475" cy="504825"/>
          </a:xfrm>
        </p:spPr>
        <p:txBody>
          <a:bodyPr/>
          <a:lstStyle/>
          <a:p>
            <a:pPr eaLnBrk="1" hangingPunct="1"/>
            <a:r>
              <a:rPr lang="en-US" altLang="zh-TW" sz="4000" b="1" i="1" u="sng" smtClean="0">
                <a:solidFill>
                  <a:srgbClr val="FF0000"/>
                </a:solidFill>
                <a:latin typeface="Georgia" panose="02040502050405020303" pitchFamily="18" charset="0"/>
              </a:rPr>
              <a:t>Faraday’s Law</a:t>
            </a:r>
          </a:p>
        </p:txBody>
      </p:sp>
      <p:sp>
        <p:nvSpPr>
          <p:cNvPr id="64516" name="Rectangle 4"/>
          <p:cNvSpPr>
            <a:spLocks noChangeArrowheads="1"/>
          </p:cNvSpPr>
          <p:nvPr/>
        </p:nvSpPr>
        <p:spPr bwMode="auto">
          <a:xfrm>
            <a:off x="468313" y="3595688"/>
            <a:ext cx="82804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23767" tIns="79350" rIns="0" bIns="0" anchor="ctr">
            <a:spAutoFit/>
          </a:bodyP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eaLnBrk="1" hangingPunct="1">
              <a:spcBef>
                <a:spcPct val="0"/>
              </a:spcBef>
              <a:buFontTx/>
              <a:buNone/>
            </a:pPr>
            <a:r>
              <a:rPr lang="en-US" altLang="zh-TW" sz="2600" b="1">
                <a:solidFill>
                  <a:srgbClr val="0000FF"/>
                </a:solidFill>
                <a:latin typeface="Times New Roman" panose="02020603050405020304" pitchFamily="18" charset="0"/>
                <a:ea typeface="標楷體" panose="03000509000000000000" pitchFamily="65" charset="-120"/>
              </a:rPr>
              <a:t> </a:t>
            </a:r>
          </a:p>
        </p:txBody>
      </p:sp>
      <p:sp>
        <p:nvSpPr>
          <p:cNvPr id="64517" name="Rectangle 5"/>
          <p:cNvSpPr>
            <a:spLocks noChangeArrowheads="1"/>
          </p:cNvSpPr>
          <p:nvPr/>
        </p:nvSpPr>
        <p:spPr bwMode="auto">
          <a:xfrm>
            <a:off x="468313" y="3500438"/>
            <a:ext cx="8207375" cy="309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eaLnBrk="1" hangingPunct="1">
              <a:spcBef>
                <a:spcPct val="0"/>
              </a:spcBef>
              <a:buFontTx/>
              <a:buNone/>
            </a:pPr>
            <a:r>
              <a:rPr lang="en-US" altLang="zh-TW" sz="2800" b="1">
                <a:solidFill>
                  <a:srgbClr val="0000FF"/>
                </a:solidFill>
                <a:latin typeface="Times New Roman" panose="02020603050405020304" pitchFamily="18" charset="0"/>
                <a:ea typeface="標楷體" panose="03000509000000000000" pitchFamily="65" charset="-120"/>
              </a:rPr>
              <a:t>The net electromotive force around a closed path (or contour) C is equal to the negative of the time rate of change of the magnetic flux enclosed by that closed path (or contour). </a:t>
            </a:r>
            <a:endParaRPr lang="en-US" altLang="zh-TW" sz="4400">
              <a:solidFill>
                <a:schemeClr val="tx2"/>
              </a:solidFill>
            </a:endParaRPr>
          </a:p>
        </p:txBody>
      </p:sp>
      <p:sp>
        <p:nvSpPr>
          <p:cNvPr id="64518" name="Rectangle 6"/>
          <p:cNvSpPr>
            <a:spLocks noGrp="1" noChangeArrowheads="1"/>
          </p:cNvSpPr>
          <p:nvPr>
            <p:ph type="subTitle" idx="1"/>
          </p:nvPr>
        </p:nvSpPr>
        <p:spPr/>
        <p:txBody>
          <a:bodyPr/>
          <a:lstStyle/>
          <a:p>
            <a:pPr eaLnBrk="1" hangingPunct="1"/>
            <a:r>
              <a:rPr lang="en-US" altLang="zh-TW" smtClean="0"/>
              <a:t> </a:t>
            </a:r>
          </a:p>
        </p:txBody>
      </p:sp>
      <p:pic>
        <p:nvPicPr>
          <p:cNvPr id="64519"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288" y="1484313"/>
            <a:ext cx="8334375" cy="2219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投影片編號版面配置區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spcBef>
                <a:spcPct val="0"/>
              </a:spcBef>
              <a:buFontTx/>
              <a:buNone/>
            </a:pPr>
            <a:fld id="{5E2933A4-DCA1-4374-ADC5-8351E5D89D9B}" type="slidenum">
              <a:rPr lang="en-US" altLang="zh-TW" sz="1400"/>
              <a:pPr>
                <a:spcBef>
                  <a:spcPct val="0"/>
                </a:spcBef>
                <a:buFontTx/>
                <a:buNone/>
              </a:pPr>
              <a:t>62</a:t>
            </a:fld>
            <a:endParaRPr lang="en-US" altLang="zh-TW" sz="1400"/>
          </a:p>
        </p:txBody>
      </p:sp>
      <p:sp>
        <p:nvSpPr>
          <p:cNvPr id="65539" name="Rectangle 2"/>
          <p:cNvSpPr>
            <a:spLocks noGrp="1" noChangeArrowheads="1"/>
          </p:cNvSpPr>
          <p:nvPr>
            <p:ph type="ctrTitle"/>
          </p:nvPr>
        </p:nvSpPr>
        <p:spPr>
          <a:xfrm>
            <a:off x="395288" y="549275"/>
            <a:ext cx="8245475" cy="504825"/>
          </a:xfrm>
        </p:spPr>
        <p:txBody>
          <a:bodyPr/>
          <a:lstStyle/>
          <a:p>
            <a:pPr eaLnBrk="1" hangingPunct="1"/>
            <a:r>
              <a:rPr lang="en-US" altLang="zh-TW" sz="4000" b="1" i="1" u="sng" smtClean="0">
                <a:solidFill>
                  <a:srgbClr val="FF0000"/>
                </a:solidFill>
                <a:latin typeface="Georgia" panose="02040502050405020303" pitchFamily="18" charset="0"/>
              </a:rPr>
              <a:t>Gauss’ Law</a:t>
            </a:r>
          </a:p>
        </p:txBody>
      </p:sp>
      <p:sp>
        <p:nvSpPr>
          <p:cNvPr id="65540" name="Rectangle 3"/>
          <p:cNvSpPr>
            <a:spLocks noChangeArrowheads="1"/>
          </p:cNvSpPr>
          <p:nvPr/>
        </p:nvSpPr>
        <p:spPr bwMode="auto">
          <a:xfrm>
            <a:off x="468313" y="3595688"/>
            <a:ext cx="82804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23767" tIns="79350" rIns="0" bIns="0" anchor="ctr">
            <a:spAutoFit/>
          </a:bodyP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eaLnBrk="1" hangingPunct="1">
              <a:spcBef>
                <a:spcPct val="0"/>
              </a:spcBef>
              <a:buFontTx/>
              <a:buNone/>
            </a:pPr>
            <a:r>
              <a:rPr lang="en-US" altLang="zh-TW" sz="2600" b="1">
                <a:solidFill>
                  <a:srgbClr val="0000FF"/>
                </a:solidFill>
                <a:latin typeface="Times New Roman" panose="02020603050405020304" pitchFamily="18" charset="0"/>
                <a:ea typeface="標楷體" panose="03000509000000000000" pitchFamily="65" charset="-120"/>
              </a:rPr>
              <a:t> </a:t>
            </a:r>
          </a:p>
        </p:txBody>
      </p:sp>
      <p:sp>
        <p:nvSpPr>
          <p:cNvPr id="65541" name="Rectangle 4"/>
          <p:cNvSpPr>
            <a:spLocks noChangeArrowheads="1"/>
          </p:cNvSpPr>
          <p:nvPr/>
        </p:nvSpPr>
        <p:spPr bwMode="auto">
          <a:xfrm>
            <a:off x="468313" y="3500438"/>
            <a:ext cx="8207375" cy="309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eaLnBrk="1" hangingPunct="1">
              <a:spcBef>
                <a:spcPct val="0"/>
              </a:spcBef>
              <a:buFontTx/>
              <a:buNone/>
            </a:pPr>
            <a:r>
              <a:rPr lang="en-US" altLang="zh-TW" sz="2800" b="1">
                <a:solidFill>
                  <a:srgbClr val="0000FF"/>
                </a:solidFill>
                <a:latin typeface="Times New Roman" panose="02020603050405020304" pitchFamily="18" charset="0"/>
                <a:ea typeface="標楷體" panose="03000509000000000000" pitchFamily="65" charset="-120"/>
              </a:rPr>
              <a:t>The net electric flux emanating from a closed surface S is equal to the charge enclosed by that (Gaussian) surface.</a:t>
            </a:r>
            <a:endParaRPr lang="en-US" altLang="zh-TW" sz="4400">
              <a:solidFill>
                <a:schemeClr val="tx2"/>
              </a:solidFill>
            </a:endParaRPr>
          </a:p>
        </p:txBody>
      </p:sp>
      <p:sp>
        <p:nvSpPr>
          <p:cNvPr id="65542" name="Rectangle 5"/>
          <p:cNvSpPr>
            <a:spLocks noGrp="1" noChangeArrowheads="1"/>
          </p:cNvSpPr>
          <p:nvPr>
            <p:ph type="subTitle" idx="1"/>
          </p:nvPr>
        </p:nvSpPr>
        <p:spPr/>
        <p:txBody>
          <a:bodyPr/>
          <a:lstStyle/>
          <a:p>
            <a:pPr eaLnBrk="1" hangingPunct="1"/>
            <a:r>
              <a:rPr lang="en-US" altLang="zh-TW" smtClean="0"/>
              <a:t> </a:t>
            </a:r>
          </a:p>
        </p:txBody>
      </p:sp>
      <p:pic>
        <p:nvPicPr>
          <p:cNvPr id="65543"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8888" y="1557338"/>
            <a:ext cx="6610350" cy="2171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投影片編號版面配置區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spcBef>
                <a:spcPct val="0"/>
              </a:spcBef>
              <a:buFontTx/>
              <a:buNone/>
            </a:pPr>
            <a:fld id="{C74C94A6-CE7B-43AF-AD4F-AA3A0E1BEF6C}" type="slidenum">
              <a:rPr lang="en-US" altLang="zh-TW" sz="1400"/>
              <a:pPr>
                <a:spcBef>
                  <a:spcPct val="0"/>
                </a:spcBef>
                <a:buFontTx/>
                <a:buNone/>
              </a:pPr>
              <a:t>63</a:t>
            </a:fld>
            <a:endParaRPr lang="en-US" altLang="zh-TW" sz="1400"/>
          </a:p>
        </p:txBody>
      </p:sp>
      <p:sp>
        <p:nvSpPr>
          <p:cNvPr id="66563" name="Rectangle 2"/>
          <p:cNvSpPr>
            <a:spLocks noGrp="1" noChangeArrowheads="1"/>
          </p:cNvSpPr>
          <p:nvPr>
            <p:ph type="ctrTitle"/>
          </p:nvPr>
        </p:nvSpPr>
        <p:spPr>
          <a:xfrm>
            <a:off x="0" y="549275"/>
            <a:ext cx="9144000" cy="504825"/>
          </a:xfrm>
        </p:spPr>
        <p:txBody>
          <a:bodyPr/>
          <a:lstStyle/>
          <a:p>
            <a:pPr eaLnBrk="1" hangingPunct="1"/>
            <a:r>
              <a:rPr lang="en-US" altLang="zh-TW" sz="3600" b="1" i="1" u="sng" smtClean="0">
                <a:solidFill>
                  <a:srgbClr val="FF0000"/>
                </a:solidFill>
                <a:latin typeface="Georgia" panose="02040502050405020303" pitchFamily="18" charset="0"/>
              </a:rPr>
              <a:t>Generalized Ampere’s Circuital Law</a:t>
            </a:r>
          </a:p>
        </p:txBody>
      </p:sp>
      <p:sp>
        <p:nvSpPr>
          <p:cNvPr id="66564" name="Rectangle 3"/>
          <p:cNvSpPr>
            <a:spLocks noChangeArrowheads="1"/>
          </p:cNvSpPr>
          <p:nvPr/>
        </p:nvSpPr>
        <p:spPr bwMode="auto">
          <a:xfrm>
            <a:off x="468313" y="3595688"/>
            <a:ext cx="82804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23767" tIns="79350" rIns="0" bIns="0" anchor="ctr">
            <a:spAutoFit/>
          </a:bodyP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eaLnBrk="1" hangingPunct="1">
              <a:spcBef>
                <a:spcPct val="0"/>
              </a:spcBef>
              <a:buFontTx/>
              <a:buNone/>
            </a:pPr>
            <a:r>
              <a:rPr lang="en-US" altLang="zh-TW" sz="2600" b="1">
                <a:solidFill>
                  <a:srgbClr val="0000FF"/>
                </a:solidFill>
                <a:latin typeface="Times New Roman" panose="02020603050405020304" pitchFamily="18" charset="0"/>
                <a:ea typeface="標楷體" panose="03000509000000000000" pitchFamily="65" charset="-120"/>
              </a:rPr>
              <a:t> </a:t>
            </a:r>
          </a:p>
        </p:txBody>
      </p:sp>
      <p:sp>
        <p:nvSpPr>
          <p:cNvPr id="66565" name="Rectangle 4"/>
          <p:cNvSpPr>
            <a:spLocks noChangeArrowheads="1"/>
          </p:cNvSpPr>
          <p:nvPr/>
        </p:nvSpPr>
        <p:spPr bwMode="auto">
          <a:xfrm>
            <a:off x="468313" y="3500438"/>
            <a:ext cx="8207375" cy="309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eaLnBrk="1" hangingPunct="1">
              <a:spcBef>
                <a:spcPct val="0"/>
              </a:spcBef>
              <a:buFontTx/>
              <a:buNone/>
            </a:pPr>
            <a:r>
              <a:rPr lang="en-US" altLang="zh-TW" sz="2800" b="1">
                <a:solidFill>
                  <a:srgbClr val="0000FF"/>
                </a:solidFill>
                <a:latin typeface="Times New Roman" panose="02020603050405020304" pitchFamily="18" charset="0"/>
                <a:ea typeface="標楷體" panose="03000509000000000000" pitchFamily="65" charset="-120"/>
              </a:rPr>
              <a:t>The net magnetomotive force around a closed path (or contour) C is equal to the sum of the conduction current by that path (or contour) due to the actual flow of charges and the displacement current due to the time rate of change of the electric flux enclosed by that path (or contour). </a:t>
            </a:r>
            <a:endParaRPr lang="en-US" altLang="zh-TW" sz="4400">
              <a:solidFill>
                <a:schemeClr val="tx2"/>
              </a:solidFill>
            </a:endParaRPr>
          </a:p>
        </p:txBody>
      </p:sp>
      <p:sp>
        <p:nvSpPr>
          <p:cNvPr id="66566" name="Rectangle 5"/>
          <p:cNvSpPr>
            <a:spLocks noGrp="1" noChangeArrowheads="1"/>
          </p:cNvSpPr>
          <p:nvPr>
            <p:ph type="subTitle" idx="1"/>
          </p:nvPr>
        </p:nvSpPr>
        <p:spPr/>
        <p:txBody>
          <a:bodyPr/>
          <a:lstStyle/>
          <a:p>
            <a:pPr eaLnBrk="1" hangingPunct="1"/>
            <a:r>
              <a:rPr lang="en-US" altLang="zh-TW" smtClean="0"/>
              <a:t> </a:t>
            </a:r>
          </a:p>
        </p:txBody>
      </p:sp>
      <p:pic>
        <p:nvPicPr>
          <p:cNvPr id="66567"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388" y="1484313"/>
            <a:ext cx="8713787" cy="2181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投影片編號版面配置區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spcBef>
                <a:spcPct val="0"/>
              </a:spcBef>
              <a:buFontTx/>
              <a:buNone/>
            </a:pPr>
            <a:fld id="{669D68A8-0955-4B29-A25B-9458CBFACAF8}" type="slidenum">
              <a:rPr lang="en-US" altLang="zh-TW" sz="1400"/>
              <a:pPr>
                <a:spcBef>
                  <a:spcPct val="0"/>
                </a:spcBef>
                <a:buFontTx/>
                <a:buNone/>
              </a:pPr>
              <a:t>64</a:t>
            </a:fld>
            <a:endParaRPr lang="en-US" altLang="zh-TW" sz="1400"/>
          </a:p>
        </p:txBody>
      </p:sp>
      <p:sp>
        <p:nvSpPr>
          <p:cNvPr id="67587" name="Rectangle 2"/>
          <p:cNvSpPr>
            <a:spLocks noGrp="1" noChangeArrowheads="1"/>
          </p:cNvSpPr>
          <p:nvPr>
            <p:ph type="ctrTitle"/>
          </p:nvPr>
        </p:nvSpPr>
        <p:spPr>
          <a:xfrm>
            <a:off x="0" y="549275"/>
            <a:ext cx="9144000" cy="504825"/>
          </a:xfrm>
        </p:spPr>
        <p:txBody>
          <a:bodyPr/>
          <a:lstStyle/>
          <a:p>
            <a:pPr eaLnBrk="1" hangingPunct="1"/>
            <a:r>
              <a:rPr lang="en-US" altLang="zh-TW" sz="4000" b="1" i="1" u="sng" smtClean="0">
                <a:solidFill>
                  <a:srgbClr val="FF0000"/>
                </a:solidFill>
                <a:latin typeface="Georgia" panose="02040502050405020303" pitchFamily="18" charset="0"/>
              </a:rPr>
              <a:t>Conservation of Magnetic Flux</a:t>
            </a:r>
          </a:p>
        </p:txBody>
      </p:sp>
      <p:sp>
        <p:nvSpPr>
          <p:cNvPr id="67588" name="Rectangle 3"/>
          <p:cNvSpPr>
            <a:spLocks noChangeArrowheads="1"/>
          </p:cNvSpPr>
          <p:nvPr/>
        </p:nvSpPr>
        <p:spPr bwMode="auto">
          <a:xfrm>
            <a:off x="468313" y="3595688"/>
            <a:ext cx="82804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23767" tIns="79350" rIns="0" bIns="0" anchor="ctr">
            <a:spAutoFit/>
          </a:bodyP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eaLnBrk="1" hangingPunct="1">
              <a:spcBef>
                <a:spcPct val="0"/>
              </a:spcBef>
              <a:buFontTx/>
              <a:buNone/>
            </a:pPr>
            <a:r>
              <a:rPr lang="en-US" altLang="zh-TW" sz="2600" b="1">
                <a:solidFill>
                  <a:srgbClr val="0000FF"/>
                </a:solidFill>
                <a:latin typeface="Times New Roman" panose="02020603050405020304" pitchFamily="18" charset="0"/>
                <a:ea typeface="標楷體" panose="03000509000000000000" pitchFamily="65" charset="-120"/>
              </a:rPr>
              <a:t> </a:t>
            </a:r>
          </a:p>
        </p:txBody>
      </p:sp>
      <p:sp>
        <p:nvSpPr>
          <p:cNvPr id="67589" name="Rectangle 4"/>
          <p:cNvSpPr>
            <a:spLocks noChangeArrowheads="1"/>
          </p:cNvSpPr>
          <p:nvPr/>
        </p:nvSpPr>
        <p:spPr bwMode="auto">
          <a:xfrm>
            <a:off x="468313" y="4292600"/>
            <a:ext cx="8207375" cy="2303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eaLnBrk="1" hangingPunct="1">
              <a:spcBef>
                <a:spcPct val="0"/>
              </a:spcBef>
              <a:buFontTx/>
              <a:buNone/>
            </a:pPr>
            <a:r>
              <a:rPr lang="en-US" altLang="zh-TW" sz="2800" b="1">
                <a:solidFill>
                  <a:srgbClr val="0000FF"/>
                </a:solidFill>
                <a:latin typeface="Times New Roman" panose="02020603050405020304" pitchFamily="18" charset="0"/>
                <a:ea typeface="標楷體" panose="03000509000000000000" pitchFamily="65" charset="-120"/>
              </a:rPr>
              <a:t>The net magnetic flux emanating from a closed surface S is equal to zero. </a:t>
            </a:r>
            <a:endParaRPr lang="en-US" altLang="zh-TW" sz="4400">
              <a:solidFill>
                <a:schemeClr val="tx2"/>
              </a:solidFill>
            </a:endParaRPr>
          </a:p>
        </p:txBody>
      </p:sp>
      <p:pic>
        <p:nvPicPr>
          <p:cNvPr id="6759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39975" y="2133600"/>
            <a:ext cx="4476750" cy="201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投影片編號版面配置區 3"/>
          <p:cNvSpPr txBox="1">
            <a:spLocks noGrp="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lgn="r" eaLnBrk="1" hangingPunct="1">
              <a:spcBef>
                <a:spcPct val="0"/>
              </a:spcBef>
              <a:buFontTx/>
              <a:buNone/>
            </a:pPr>
            <a:fld id="{E0E1DB5B-2EA5-4D76-99A5-2C6CAF74D8CA}" type="slidenum">
              <a:rPr lang="en-US" altLang="zh-TW" sz="1400"/>
              <a:pPr algn="r" eaLnBrk="1" hangingPunct="1">
                <a:spcBef>
                  <a:spcPct val="0"/>
                </a:spcBef>
                <a:buFontTx/>
                <a:buNone/>
              </a:pPr>
              <a:t>65</a:t>
            </a:fld>
            <a:endParaRPr lang="en-US" altLang="zh-TW" sz="1400"/>
          </a:p>
        </p:txBody>
      </p:sp>
      <p:sp>
        <p:nvSpPr>
          <p:cNvPr id="68611" name="投影片編號版面配置區 5"/>
          <p:cNvSpPr txBox="1">
            <a:spLocks noGrp="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lgn="r" eaLnBrk="1" hangingPunct="1">
              <a:spcBef>
                <a:spcPct val="0"/>
              </a:spcBef>
              <a:buFontTx/>
              <a:buNone/>
            </a:pPr>
            <a:fld id="{F253D8B9-366F-4183-A928-E2892C486E6E}" type="slidenum">
              <a:rPr lang="en-US" altLang="zh-TW" sz="1400"/>
              <a:pPr algn="r" eaLnBrk="1" hangingPunct="1">
                <a:spcBef>
                  <a:spcPct val="0"/>
                </a:spcBef>
                <a:buFontTx/>
                <a:buNone/>
              </a:pPr>
              <a:t>65</a:t>
            </a:fld>
            <a:endParaRPr lang="en-US" altLang="zh-TW" sz="1400"/>
          </a:p>
        </p:txBody>
      </p:sp>
      <p:sp>
        <p:nvSpPr>
          <p:cNvPr id="68612" name="Rectangle 2"/>
          <p:cNvSpPr>
            <a:spLocks noGrp="1" noChangeArrowheads="1"/>
          </p:cNvSpPr>
          <p:nvPr>
            <p:ph type="ctrTitle" idx="4294967295"/>
          </p:nvPr>
        </p:nvSpPr>
        <p:spPr>
          <a:xfrm>
            <a:off x="395288" y="549275"/>
            <a:ext cx="8245475" cy="504825"/>
          </a:xfrm>
        </p:spPr>
        <p:txBody>
          <a:bodyPr/>
          <a:lstStyle/>
          <a:p>
            <a:pPr eaLnBrk="1" hangingPunct="1"/>
            <a:r>
              <a:rPr lang="en-US" altLang="zh-TW" sz="4000" b="1" i="1" u="sng" smtClean="0">
                <a:solidFill>
                  <a:srgbClr val="FF0000"/>
                </a:solidFill>
                <a:latin typeface="Georgia" panose="02040502050405020303" pitchFamily="18" charset="0"/>
              </a:rPr>
              <a:t>Maxwell’s Equations </a:t>
            </a:r>
            <a:br>
              <a:rPr lang="en-US" altLang="zh-TW" sz="4000" b="1" i="1" u="sng" smtClean="0">
                <a:solidFill>
                  <a:srgbClr val="FF0000"/>
                </a:solidFill>
                <a:latin typeface="Georgia" panose="02040502050405020303" pitchFamily="18" charset="0"/>
              </a:rPr>
            </a:br>
            <a:r>
              <a:rPr lang="en-US" altLang="zh-TW" sz="4000" b="1" i="1" u="sng" smtClean="0">
                <a:solidFill>
                  <a:srgbClr val="FF0000"/>
                </a:solidFill>
                <a:latin typeface="Georgia" panose="02040502050405020303" pitchFamily="18" charset="0"/>
              </a:rPr>
              <a:t>in Integral Form</a:t>
            </a:r>
          </a:p>
        </p:txBody>
      </p:sp>
      <p:graphicFrame>
        <p:nvGraphicFramePr>
          <p:cNvPr id="68613" name="Object 5"/>
          <p:cNvGraphicFramePr>
            <a:graphicFrameLocks noChangeAspect="1"/>
          </p:cNvGraphicFramePr>
          <p:nvPr/>
        </p:nvGraphicFramePr>
        <p:xfrm>
          <a:off x="1042988" y="1631950"/>
          <a:ext cx="7200900" cy="4778375"/>
        </p:xfrm>
        <a:graphic>
          <a:graphicData uri="http://schemas.openxmlformats.org/presentationml/2006/ole">
            <mc:AlternateContent xmlns:mc="http://schemas.openxmlformats.org/markup-compatibility/2006">
              <mc:Choice xmlns:v="urn:schemas-microsoft-com:vml" Requires="v">
                <p:oleObj spid="_x0000_s68633" name="方程式" r:id="rId3" imgW="2832100" imgH="1879600" progId="Equation.3">
                  <p:embed/>
                </p:oleObj>
              </mc:Choice>
              <mc:Fallback>
                <p:oleObj name="方程式" r:id="rId3" imgW="2832100" imgH="1879600" progId="Equation.3">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2988" y="1631950"/>
                        <a:ext cx="7200900" cy="4778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投影片編號版面配置區 3"/>
          <p:cNvSpPr txBox="1">
            <a:spLocks noGrp="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lgn="r" eaLnBrk="1" hangingPunct="1">
              <a:spcBef>
                <a:spcPct val="0"/>
              </a:spcBef>
              <a:buFontTx/>
              <a:buNone/>
            </a:pPr>
            <a:fld id="{A3979404-0218-4517-A0AE-2FCD68C5CCC2}" type="slidenum">
              <a:rPr lang="en-US" altLang="zh-TW" sz="1400"/>
              <a:pPr algn="r" eaLnBrk="1" hangingPunct="1">
                <a:spcBef>
                  <a:spcPct val="0"/>
                </a:spcBef>
                <a:buFontTx/>
                <a:buNone/>
              </a:pPr>
              <a:t>66</a:t>
            </a:fld>
            <a:endParaRPr lang="en-US" altLang="zh-TW" sz="1400"/>
          </a:p>
        </p:txBody>
      </p:sp>
      <p:sp>
        <p:nvSpPr>
          <p:cNvPr id="69635" name="投影片編號版面配置區 5"/>
          <p:cNvSpPr txBox="1">
            <a:spLocks noGrp="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lgn="r" eaLnBrk="1" hangingPunct="1">
              <a:spcBef>
                <a:spcPct val="0"/>
              </a:spcBef>
              <a:buFontTx/>
              <a:buNone/>
            </a:pPr>
            <a:fld id="{2D8D759F-A42E-42F8-B9C9-1A8CADF1F2BD}" type="slidenum">
              <a:rPr lang="en-US" altLang="zh-TW" sz="1400"/>
              <a:pPr algn="r" eaLnBrk="1" hangingPunct="1">
                <a:spcBef>
                  <a:spcPct val="0"/>
                </a:spcBef>
                <a:buFontTx/>
                <a:buNone/>
              </a:pPr>
              <a:t>66</a:t>
            </a:fld>
            <a:endParaRPr lang="en-US" altLang="zh-TW" sz="1400"/>
          </a:p>
        </p:txBody>
      </p:sp>
      <p:sp>
        <p:nvSpPr>
          <p:cNvPr id="69636" name="Rectangle 2"/>
          <p:cNvSpPr>
            <a:spLocks noGrp="1" noChangeArrowheads="1"/>
          </p:cNvSpPr>
          <p:nvPr>
            <p:ph type="ctrTitle" idx="4294967295"/>
          </p:nvPr>
        </p:nvSpPr>
        <p:spPr>
          <a:xfrm>
            <a:off x="395288" y="404813"/>
            <a:ext cx="8245475" cy="504825"/>
          </a:xfrm>
        </p:spPr>
        <p:txBody>
          <a:bodyPr/>
          <a:lstStyle/>
          <a:p>
            <a:pPr eaLnBrk="1" hangingPunct="1"/>
            <a:r>
              <a:rPr lang="en-US" altLang="zh-TW" sz="4000" b="1" i="1" u="sng" smtClean="0">
                <a:solidFill>
                  <a:srgbClr val="FF0000"/>
                </a:solidFill>
                <a:latin typeface="Georgia" panose="02040502050405020303" pitchFamily="18" charset="0"/>
              </a:rPr>
              <a:t>Boundary Conditions</a:t>
            </a:r>
          </a:p>
        </p:txBody>
      </p:sp>
      <p:graphicFrame>
        <p:nvGraphicFramePr>
          <p:cNvPr id="69637" name="Object 5"/>
          <p:cNvGraphicFramePr>
            <a:graphicFrameLocks noChangeAspect="1"/>
          </p:cNvGraphicFramePr>
          <p:nvPr/>
        </p:nvGraphicFramePr>
        <p:xfrm>
          <a:off x="323850" y="1341438"/>
          <a:ext cx="8389938" cy="5006975"/>
        </p:xfrm>
        <a:graphic>
          <a:graphicData uri="http://schemas.openxmlformats.org/presentationml/2006/ole">
            <mc:AlternateContent xmlns:mc="http://schemas.openxmlformats.org/markup-compatibility/2006">
              <mc:Choice xmlns:v="urn:schemas-microsoft-com:vml" Requires="v">
                <p:oleObj spid="_x0000_s69657" name="方程式" r:id="rId3" imgW="3111500" imgH="1663700" progId="Equation.3">
                  <p:embed/>
                </p:oleObj>
              </mc:Choice>
              <mc:Fallback>
                <p:oleObj name="方程式" r:id="rId3" imgW="3111500" imgH="1663700" progId="Equation.3">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3850" y="1341438"/>
                        <a:ext cx="8389938" cy="5006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投影片編號版面配置區 3"/>
          <p:cNvSpPr txBox="1">
            <a:spLocks noGrp="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lgn="r" eaLnBrk="1" hangingPunct="1">
              <a:spcBef>
                <a:spcPct val="0"/>
              </a:spcBef>
              <a:buFontTx/>
              <a:buNone/>
            </a:pPr>
            <a:fld id="{C52912A5-A4B2-4C31-BDCA-639163AE52C6}" type="slidenum">
              <a:rPr lang="en-US" altLang="zh-TW" sz="1400"/>
              <a:pPr algn="r" eaLnBrk="1" hangingPunct="1">
                <a:spcBef>
                  <a:spcPct val="0"/>
                </a:spcBef>
                <a:buFontTx/>
                <a:buNone/>
              </a:pPr>
              <a:t>67</a:t>
            </a:fld>
            <a:endParaRPr lang="en-US" altLang="zh-TW" sz="1400"/>
          </a:p>
        </p:txBody>
      </p:sp>
      <p:sp>
        <p:nvSpPr>
          <p:cNvPr id="70659" name="投影片編號版面配置區 5"/>
          <p:cNvSpPr txBox="1">
            <a:spLocks noGrp="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lgn="r" eaLnBrk="1" hangingPunct="1">
              <a:spcBef>
                <a:spcPct val="0"/>
              </a:spcBef>
              <a:buFontTx/>
              <a:buNone/>
            </a:pPr>
            <a:fld id="{F9A2C4DD-C829-4504-902F-24DF3142F613}" type="slidenum">
              <a:rPr lang="en-US" altLang="zh-TW" sz="1400"/>
              <a:pPr algn="r" eaLnBrk="1" hangingPunct="1">
                <a:spcBef>
                  <a:spcPct val="0"/>
                </a:spcBef>
                <a:buFontTx/>
                <a:buNone/>
              </a:pPr>
              <a:t>67</a:t>
            </a:fld>
            <a:endParaRPr lang="en-US" altLang="zh-TW" sz="1400"/>
          </a:p>
        </p:txBody>
      </p:sp>
      <p:sp>
        <p:nvSpPr>
          <p:cNvPr id="70660" name="Rectangle 2"/>
          <p:cNvSpPr>
            <a:spLocks noGrp="1" noChangeArrowheads="1"/>
          </p:cNvSpPr>
          <p:nvPr>
            <p:ph type="ctrTitle" idx="4294967295"/>
          </p:nvPr>
        </p:nvSpPr>
        <p:spPr>
          <a:xfrm>
            <a:off x="395288" y="620713"/>
            <a:ext cx="8245475" cy="288925"/>
          </a:xfrm>
        </p:spPr>
        <p:txBody>
          <a:bodyPr/>
          <a:lstStyle/>
          <a:p>
            <a:pPr eaLnBrk="1" hangingPunct="1"/>
            <a:r>
              <a:rPr lang="en-US" altLang="zh-TW" sz="4000" b="1" i="1" u="sng" smtClean="0">
                <a:solidFill>
                  <a:srgbClr val="FF0000"/>
                </a:solidFill>
                <a:latin typeface="Georgia" panose="02040502050405020303" pitchFamily="18" charset="0"/>
              </a:rPr>
              <a:t>Maxwell’s Equations </a:t>
            </a:r>
            <a:br>
              <a:rPr lang="en-US" altLang="zh-TW" sz="4000" b="1" i="1" u="sng" smtClean="0">
                <a:solidFill>
                  <a:srgbClr val="FF0000"/>
                </a:solidFill>
                <a:latin typeface="Georgia" panose="02040502050405020303" pitchFamily="18" charset="0"/>
              </a:rPr>
            </a:br>
            <a:r>
              <a:rPr lang="en-US" altLang="zh-TW" sz="4000" b="1" i="1" u="sng" smtClean="0">
                <a:solidFill>
                  <a:srgbClr val="FF0000"/>
                </a:solidFill>
                <a:latin typeface="Georgia" panose="02040502050405020303" pitchFamily="18" charset="0"/>
              </a:rPr>
              <a:t>in Differential Form</a:t>
            </a:r>
          </a:p>
        </p:txBody>
      </p:sp>
      <p:graphicFrame>
        <p:nvGraphicFramePr>
          <p:cNvPr id="70661" name="Object 5"/>
          <p:cNvGraphicFramePr>
            <a:graphicFrameLocks noChangeAspect="1"/>
          </p:cNvGraphicFramePr>
          <p:nvPr>
            <p:extLst>
              <p:ext uri="{D42A27DB-BD31-4B8C-83A1-F6EECF244321}">
                <p14:modId xmlns:p14="http://schemas.microsoft.com/office/powerpoint/2010/main" val="2797851921"/>
              </p:ext>
            </p:extLst>
          </p:nvPr>
        </p:nvGraphicFramePr>
        <p:xfrm>
          <a:off x="2700338" y="1484313"/>
          <a:ext cx="3908425" cy="5046662"/>
        </p:xfrm>
        <a:graphic>
          <a:graphicData uri="http://schemas.openxmlformats.org/presentationml/2006/ole">
            <mc:AlternateContent xmlns:mc="http://schemas.openxmlformats.org/markup-compatibility/2006">
              <mc:Choice xmlns:v="urn:schemas-microsoft-com:vml" Requires="v">
                <p:oleObj spid="_x0000_s70681" name="方程式" r:id="rId3" imgW="1002960" imgH="1295280" progId="Equation.3">
                  <p:embed/>
                </p:oleObj>
              </mc:Choice>
              <mc:Fallback>
                <p:oleObj name="方程式" r:id="rId3" imgW="1002960" imgH="1295280" progId="Equation.3">
                  <p:embed/>
                  <p:pic>
                    <p:nvPicPr>
                      <p:cNvPr id="0" name="Object 5"/>
                      <p:cNvPicPr>
                        <a:picLocks noChangeAspect="1" noChangeArrowheads="1"/>
                      </p:cNvPicPr>
                      <p:nvPr/>
                    </p:nvPicPr>
                    <p:blipFill>
                      <a:blip r:embed="rId4"/>
                      <a:srcRect/>
                      <a:stretch>
                        <a:fillRect/>
                      </a:stretch>
                    </p:blipFill>
                    <p:spPr bwMode="auto">
                      <a:xfrm>
                        <a:off x="2700338" y="1484313"/>
                        <a:ext cx="3908425" cy="50466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投影片編號版面配置區 5"/>
          <p:cNvSpPr txBox="1">
            <a:spLocks noGrp="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lgn="r" eaLnBrk="1" hangingPunct="1">
              <a:spcBef>
                <a:spcPct val="0"/>
              </a:spcBef>
              <a:buFontTx/>
              <a:buNone/>
            </a:pPr>
            <a:fld id="{7C8C45BA-A5B0-404A-9394-052CAF1B3EAF}" type="slidenum">
              <a:rPr lang="en-US" altLang="zh-TW" sz="1400"/>
              <a:pPr algn="r" eaLnBrk="1" hangingPunct="1">
                <a:spcBef>
                  <a:spcPct val="0"/>
                </a:spcBef>
                <a:buFontTx/>
                <a:buNone/>
              </a:pPr>
              <a:t>68</a:t>
            </a:fld>
            <a:endParaRPr lang="en-US" altLang="zh-TW" sz="1400"/>
          </a:p>
        </p:txBody>
      </p:sp>
      <p:sp>
        <p:nvSpPr>
          <p:cNvPr id="71683" name="Rectangle 2"/>
          <p:cNvSpPr>
            <a:spLocks noGrp="1" noChangeArrowheads="1"/>
          </p:cNvSpPr>
          <p:nvPr>
            <p:ph type="ctrTitle" idx="4294967295"/>
          </p:nvPr>
        </p:nvSpPr>
        <p:spPr>
          <a:xfrm>
            <a:off x="0" y="836613"/>
            <a:ext cx="9144000" cy="504825"/>
          </a:xfrm>
        </p:spPr>
        <p:txBody>
          <a:bodyPr/>
          <a:lstStyle/>
          <a:p>
            <a:pPr eaLnBrk="1" hangingPunct="1"/>
            <a:r>
              <a:rPr lang="en-US" altLang="zh-TW" sz="4000" b="1" i="1" u="sng" smtClean="0">
                <a:solidFill>
                  <a:srgbClr val="FF0000"/>
                </a:solidFill>
                <a:latin typeface="Georgia" panose="02040502050405020303" pitchFamily="18" charset="0"/>
              </a:rPr>
              <a:t>Charge of an Electron</a:t>
            </a:r>
          </a:p>
        </p:txBody>
      </p:sp>
      <p:sp>
        <p:nvSpPr>
          <p:cNvPr id="71684" name="Rectangle 3"/>
          <p:cNvSpPr>
            <a:spLocks noChangeArrowheads="1"/>
          </p:cNvSpPr>
          <p:nvPr/>
        </p:nvSpPr>
        <p:spPr bwMode="auto">
          <a:xfrm>
            <a:off x="468313" y="3595688"/>
            <a:ext cx="82804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23767" tIns="79350" rIns="0" bIns="0" anchor="ctr">
            <a:spAutoFit/>
          </a:bodyP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eaLnBrk="1" hangingPunct="1">
              <a:spcBef>
                <a:spcPct val="0"/>
              </a:spcBef>
              <a:buFontTx/>
              <a:buNone/>
            </a:pPr>
            <a:r>
              <a:rPr lang="en-US" altLang="zh-TW" sz="2600" b="1">
                <a:solidFill>
                  <a:srgbClr val="0000FF"/>
                </a:solidFill>
                <a:latin typeface="Times New Roman" panose="02020603050405020304" pitchFamily="18" charset="0"/>
                <a:ea typeface="標楷體" panose="03000509000000000000" pitchFamily="65" charset="-120"/>
              </a:rPr>
              <a:t> </a:t>
            </a:r>
          </a:p>
        </p:txBody>
      </p:sp>
      <p:graphicFrame>
        <p:nvGraphicFramePr>
          <p:cNvPr id="71685" name="Object 5"/>
          <p:cNvGraphicFramePr>
            <a:graphicFrameLocks noChangeAspect="1"/>
          </p:cNvGraphicFramePr>
          <p:nvPr/>
        </p:nvGraphicFramePr>
        <p:xfrm>
          <a:off x="776288" y="3363913"/>
          <a:ext cx="7589837" cy="1219200"/>
        </p:xfrm>
        <a:graphic>
          <a:graphicData uri="http://schemas.openxmlformats.org/presentationml/2006/ole">
            <mc:AlternateContent xmlns:mc="http://schemas.openxmlformats.org/markup-compatibility/2006">
              <mc:Choice xmlns:v="urn:schemas-microsoft-com:vml" Requires="v">
                <p:oleObj spid="_x0000_s71705" name="方程式" r:id="rId3" imgW="1422400" imgH="228600" progId="Equation.3">
                  <p:embed/>
                </p:oleObj>
              </mc:Choice>
              <mc:Fallback>
                <p:oleObj name="方程式" r:id="rId3" imgW="1422400" imgH="228600" progId="Equation.3">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6288" y="3363913"/>
                        <a:ext cx="7589837" cy="1219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投影片編號版面配置區 5"/>
          <p:cNvSpPr txBox="1">
            <a:spLocks noGrp="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lgn="r" eaLnBrk="1" hangingPunct="1">
              <a:spcBef>
                <a:spcPct val="0"/>
              </a:spcBef>
              <a:buFontTx/>
              <a:buNone/>
            </a:pPr>
            <a:fld id="{103B793A-C1BC-4919-AD87-056BBF172D6E}" type="slidenum">
              <a:rPr lang="en-US" altLang="zh-TW" sz="1400"/>
              <a:pPr algn="r" eaLnBrk="1" hangingPunct="1">
                <a:spcBef>
                  <a:spcPct val="0"/>
                </a:spcBef>
                <a:buFontTx/>
                <a:buNone/>
              </a:pPr>
              <a:t>69</a:t>
            </a:fld>
            <a:endParaRPr lang="en-US" altLang="zh-TW" sz="1400"/>
          </a:p>
        </p:txBody>
      </p:sp>
      <p:sp>
        <p:nvSpPr>
          <p:cNvPr id="72707" name="Rectangle 2"/>
          <p:cNvSpPr>
            <a:spLocks noGrp="1" noChangeArrowheads="1"/>
          </p:cNvSpPr>
          <p:nvPr>
            <p:ph type="ctrTitle" idx="4294967295"/>
          </p:nvPr>
        </p:nvSpPr>
        <p:spPr>
          <a:xfrm>
            <a:off x="0" y="620713"/>
            <a:ext cx="9144000" cy="504825"/>
          </a:xfrm>
        </p:spPr>
        <p:txBody>
          <a:bodyPr/>
          <a:lstStyle/>
          <a:p>
            <a:pPr eaLnBrk="1" hangingPunct="1"/>
            <a:r>
              <a:rPr lang="en-US" altLang="zh-TW" sz="4000" b="1" i="1" u="sng" smtClean="0">
                <a:solidFill>
                  <a:srgbClr val="FF0000"/>
                </a:solidFill>
                <a:latin typeface="Georgia" panose="02040502050405020303" pitchFamily="18" charset="0"/>
                <a:ea typeface="標楷體" panose="03000509000000000000" pitchFamily="65" charset="-120"/>
              </a:rPr>
              <a:t>Circumference to Diameter Ratio</a:t>
            </a:r>
          </a:p>
        </p:txBody>
      </p:sp>
      <p:sp>
        <p:nvSpPr>
          <p:cNvPr id="72708" name="Rectangle 3"/>
          <p:cNvSpPr>
            <a:spLocks noChangeArrowheads="1"/>
          </p:cNvSpPr>
          <p:nvPr/>
        </p:nvSpPr>
        <p:spPr bwMode="auto">
          <a:xfrm>
            <a:off x="468313" y="3595688"/>
            <a:ext cx="82804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23767" tIns="79350" rIns="0" bIns="0" anchor="ctr">
            <a:spAutoFit/>
          </a:bodyP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eaLnBrk="1" hangingPunct="1">
              <a:spcBef>
                <a:spcPct val="0"/>
              </a:spcBef>
              <a:buFontTx/>
              <a:buNone/>
            </a:pPr>
            <a:r>
              <a:rPr lang="en-US" altLang="zh-TW" sz="2600" b="1">
                <a:solidFill>
                  <a:srgbClr val="0000FF"/>
                </a:solidFill>
                <a:latin typeface="Times New Roman" panose="02020603050405020304" pitchFamily="18" charset="0"/>
                <a:ea typeface="標楷體" panose="03000509000000000000" pitchFamily="65" charset="-120"/>
              </a:rPr>
              <a:t> </a:t>
            </a:r>
          </a:p>
        </p:txBody>
      </p:sp>
      <p:graphicFrame>
        <p:nvGraphicFramePr>
          <p:cNvPr id="72709" name="Object 5"/>
          <p:cNvGraphicFramePr>
            <a:graphicFrameLocks noChangeAspect="1"/>
          </p:cNvGraphicFramePr>
          <p:nvPr/>
        </p:nvGraphicFramePr>
        <p:xfrm>
          <a:off x="1042988" y="1916113"/>
          <a:ext cx="6981825" cy="3179762"/>
        </p:xfrm>
        <a:graphic>
          <a:graphicData uri="http://schemas.openxmlformats.org/presentationml/2006/ole">
            <mc:AlternateContent xmlns:mc="http://schemas.openxmlformats.org/markup-compatibility/2006">
              <mc:Choice xmlns:v="urn:schemas-microsoft-com:vml" Requires="v">
                <p:oleObj spid="_x0000_s72749" name="方程式" r:id="rId3" imgW="1447800" imgH="660400" progId="Equation.3">
                  <p:embed/>
                </p:oleObj>
              </mc:Choice>
              <mc:Fallback>
                <p:oleObj name="方程式" r:id="rId3" imgW="1447800" imgH="660400" progId="Equation.3">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2988" y="1916113"/>
                        <a:ext cx="6981825" cy="31797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2710" name="Object 6"/>
          <p:cNvGraphicFramePr>
            <a:graphicFrameLocks noChangeAspect="1"/>
          </p:cNvGraphicFramePr>
          <p:nvPr/>
        </p:nvGraphicFramePr>
        <p:xfrm>
          <a:off x="250825" y="5661025"/>
          <a:ext cx="8596313" cy="385763"/>
        </p:xfrm>
        <a:graphic>
          <a:graphicData uri="http://schemas.openxmlformats.org/presentationml/2006/ole">
            <mc:AlternateContent xmlns:mc="http://schemas.openxmlformats.org/markup-compatibility/2006">
              <mc:Choice xmlns:v="urn:schemas-microsoft-com:vml" Requires="v">
                <p:oleObj spid="_x0000_s72750" name="方程式" r:id="rId5" imgW="4419600" imgH="177800" progId="Equation.3">
                  <p:embed/>
                </p:oleObj>
              </mc:Choice>
              <mc:Fallback>
                <p:oleObj name="方程式" r:id="rId5" imgW="4419600" imgH="177800" progId="Equation.3">
                  <p:embed/>
                  <p:pic>
                    <p:nvPicPr>
                      <p:cNvPr id="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0825" y="5661025"/>
                        <a:ext cx="8596313" cy="3857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投影片編號版面配置區 5"/>
          <p:cNvSpPr txBox="1">
            <a:spLocks noGrp="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lgn="r" eaLnBrk="1" hangingPunct="1">
              <a:spcBef>
                <a:spcPct val="0"/>
              </a:spcBef>
              <a:buFontTx/>
              <a:buNone/>
            </a:pPr>
            <a:fld id="{4EF48936-36E8-4BBF-A55D-DF612C8FDDE3}" type="slidenum">
              <a:rPr lang="en-US" altLang="zh-TW" sz="1400"/>
              <a:pPr algn="r" eaLnBrk="1" hangingPunct="1">
                <a:spcBef>
                  <a:spcPct val="0"/>
                </a:spcBef>
                <a:buFontTx/>
                <a:buNone/>
              </a:pPr>
              <a:t>7</a:t>
            </a:fld>
            <a:endParaRPr lang="en-US" altLang="zh-TW" sz="1400"/>
          </a:p>
        </p:txBody>
      </p:sp>
      <p:sp>
        <p:nvSpPr>
          <p:cNvPr id="9219" name="Rectangle 2"/>
          <p:cNvSpPr>
            <a:spLocks noGrp="1" noChangeArrowheads="1"/>
          </p:cNvSpPr>
          <p:nvPr>
            <p:ph type="ctrTitle" idx="4294967295"/>
          </p:nvPr>
        </p:nvSpPr>
        <p:spPr>
          <a:xfrm>
            <a:off x="395288" y="765175"/>
            <a:ext cx="8245475" cy="504825"/>
          </a:xfrm>
        </p:spPr>
        <p:txBody>
          <a:bodyPr/>
          <a:lstStyle/>
          <a:p>
            <a:pPr eaLnBrk="1" hangingPunct="1"/>
            <a:r>
              <a:rPr lang="en-US" altLang="zh-TW" sz="4000" b="1" i="1" u="sng" smtClean="0">
                <a:solidFill>
                  <a:srgbClr val="FF0000"/>
                </a:solidFill>
                <a:latin typeface="Georgia" panose="02040502050405020303" pitchFamily="18" charset="0"/>
              </a:rPr>
              <a:t>Vector Quantity</a:t>
            </a:r>
          </a:p>
        </p:txBody>
      </p:sp>
      <p:sp>
        <p:nvSpPr>
          <p:cNvPr id="9220" name="Rectangle 3"/>
          <p:cNvSpPr>
            <a:spLocks noGrp="1" noChangeArrowheads="1"/>
          </p:cNvSpPr>
          <p:nvPr>
            <p:ph type="subTitle" idx="4294967295"/>
          </p:nvPr>
        </p:nvSpPr>
        <p:spPr>
          <a:xfrm>
            <a:off x="827088" y="1844675"/>
            <a:ext cx="7489825" cy="4321175"/>
          </a:xfrm>
        </p:spPr>
        <p:txBody>
          <a:bodyPr/>
          <a:lstStyle/>
          <a:p>
            <a:pPr marL="0" indent="0" algn="ctr" eaLnBrk="1" hangingPunct="1">
              <a:buFontTx/>
              <a:buNone/>
            </a:pPr>
            <a:r>
              <a:rPr lang="en-US" altLang="zh-TW" sz="2400" b="1" smtClean="0">
                <a:solidFill>
                  <a:srgbClr val="00CC00"/>
                </a:solidFill>
              </a:rPr>
              <a:t> </a:t>
            </a:r>
          </a:p>
        </p:txBody>
      </p:sp>
      <p:sp>
        <p:nvSpPr>
          <p:cNvPr id="9221" name="Rectangle 4"/>
          <p:cNvSpPr>
            <a:spLocks noChangeArrowheads="1"/>
          </p:cNvSpPr>
          <p:nvPr/>
        </p:nvSpPr>
        <p:spPr bwMode="auto">
          <a:xfrm>
            <a:off x="468313" y="3595688"/>
            <a:ext cx="82804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23767" tIns="79350" rIns="0" bIns="0" anchor="ctr">
            <a:spAutoFit/>
          </a:bodyP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eaLnBrk="1" hangingPunct="1">
              <a:spcBef>
                <a:spcPct val="0"/>
              </a:spcBef>
              <a:buFontTx/>
              <a:buNone/>
            </a:pPr>
            <a:r>
              <a:rPr lang="en-US" altLang="zh-TW" sz="2600" b="1">
                <a:solidFill>
                  <a:srgbClr val="0000FF"/>
                </a:solidFill>
                <a:latin typeface="Times New Roman" panose="02020603050405020304" pitchFamily="18" charset="0"/>
                <a:ea typeface="標楷體" panose="03000509000000000000" pitchFamily="65" charset="-120"/>
              </a:rPr>
              <a:t> </a:t>
            </a:r>
          </a:p>
        </p:txBody>
      </p:sp>
      <p:sp>
        <p:nvSpPr>
          <p:cNvPr id="9222" name="Rectangle 5"/>
          <p:cNvSpPr>
            <a:spLocks noChangeArrowheads="1"/>
          </p:cNvSpPr>
          <p:nvPr/>
        </p:nvSpPr>
        <p:spPr bwMode="auto">
          <a:xfrm>
            <a:off x="611188" y="1916113"/>
            <a:ext cx="8061325" cy="3816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eaLnBrk="1" hangingPunct="1">
              <a:spcBef>
                <a:spcPct val="0"/>
              </a:spcBef>
              <a:buFontTx/>
              <a:buNone/>
            </a:pPr>
            <a:r>
              <a:rPr lang="en-US" altLang="zh-TW" b="1">
                <a:solidFill>
                  <a:srgbClr val="0000FF"/>
                </a:solidFill>
                <a:latin typeface="Times New Roman" panose="02020603050405020304" pitchFamily="18" charset="0"/>
                <a:ea typeface="標楷體" panose="03000509000000000000" pitchFamily="65" charset="-120"/>
              </a:rPr>
              <a:t>A quantity, such as velocity, </a:t>
            </a:r>
            <a:br>
              <a:rPr lang="en-US" altLang="zh-TW" b="1">
                <a:solidFill>
                  <a:srgbClr val="0000FF"/>
                </a:solidFill>
                <a:latin typeface="Times New Roman" panose="02020603050405020304" pitchFamily="18" charset="0"/>
                <a:ea typeface="標楷體" panose="03000509000000000000" pitchFamily="65" charset="-120"/>
              </a:rPr>
            </a:br>
            <a:r>
              <a:rPr lang="en-US" altLang="zh-TW" b="1">
                <a:solidFill>
                  <a:srgbClr val="0000FF"/>
                </a:solidFill>
                <a:latin typeface="Times New Roman" panose="02020603050405020304" pitchFamily="18" charset="0"/>
                <a:ea typeface="標楷體" panose="03000509000000000000" pitchFamily="65" charset="-120"/>
              </a:rPr>
              <a:t>completely specified by </a:t>
            </a:r>
            <a:br>
              <a:rPr lang="en-US" altLang="zh-TW" b="1">
                <a:solidFill>
                  <a:srgbClr val="0000FF"/>
                </a:solidFill>
                <a:latin typeface="Times New Roman" panose="02020603050405020304" pitchFamily="18" charset="0"/>
                <a:ea typeface="標楷體" panose="03000509000000000000" pitchFamily="65" charset="-120"/>
              </a:rPr>
            </a:br>
            <a:r>
              <a:rPr lang="en-US" altLang="zh-TW" b="1">
                <a:solidFill>
                  <a:srgbClr val="0000FF"/>
                </a:solidFill>
                <a:latin typeface="Times New Roman" panose="02020603050405020304" pitchFamily="18" charset="0"/>
                <a:ea typeface="標楷體" panose="03000509000000000000" pitchFamily="65" charset="-120"/>
              </a:rPr>
              <a:t>a magnitude and a direction.</a:t>
            </a:r>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fld id="{F6E551B9-C258-4F6C-B87B-3C4D10266A7C}" type="slidenum">
              <a:rPr lang="en-US" altLang="zh-TW" smtClean="0"/>
              <a:pPr/>
              <a:t>70</a:t>
            </a:fld>
            <a:endParaRPr lang="en-US" altLang="zh-TW"/>
          </a:p>
        </p:txBody>
      </p:sp>
      <p:sp>
        <p:nvSpPr>
          <p:cNvPr id="3" name="Rectangle 2"/>
          <p:cNvSpPr txBox="1">
            <a:spLocks noChangeArrowheads="1"/>
          </p:cNvSpPr>
          <p:nvPr/>
        </p:nvSpPr>
        <p:spPr bwMode="auto">
          <a:xfrm>
            <a:off x="0" y="188640"/>
            <a:ext cx="9144000" cy="5760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Arial" charset="0"/>
                <a:ea typeface="新細明體" pitchFamily="18" charset="-120"/>
              </a:defRPr>
            </a:lvl2pPr>
            <a:lvl3pPr algn="ctr" rtl="0" eaLnBrk="0" fontAlgn="base" hangingPunct="0">
              <a:spcBef>
                <a:spcPct val="0"/>
              </a:spcBef>
              <a:spcAft>
                <a:spcPct val="0"/>
              </a:spcAft>
              <a:defRPr kumimoji="1" sz="4400">
                <a:solidFill>
                  <a:schemeClr val="tx2"/>
                </a:solidFill>
                <a:latin typeface="Arial" charset="0"/>
                <a:ea typeface="新細明體" pitchFamily="18" charset="-120"/>
              </a:defRPr>
            </a:lvl3pPr>
            <a:lvl4pPr algn="ctr" rtl="0" eaLnBrk="0" fontAlgn="base" hangingPunct="0">
              <a:spcBef>
                <a:spcPct val="0"/>
              </a:spcBef>
              <a:spcAft>
                <a:spcPct val="0"/>
              </a:spcAft>
              <a:defRPr kumimoji="1" sz="4400">
                <a:solidFill>
                  <a:schemeClr val="tx2"/>
                </a:solidFill>
                <a:latin typeface="Arial" charset="0"/>
                <a:ea typeface="新細明體" pitchFamily="18" charset="-120"/>
              </a:defRPr>
            </a:lvl4pPr>
            <a:lvl5pPr algn="ctr" rtl="0" eaLnBrk="0" fontAlgn="base" hangingPunct="0">
              <a:spcBef>
                <a:spcPct val="0"/>
              </a:spcBef>
              <a:spcAft>
                <a:spcPct val="0"/>
              </a:spcAft>
              <a:defRPr kumimoji="1" sz="4400">
                <a:solidFill>
                  <a:schemeClr val="tx2"/>
                </a:solidFill>
                <a:latin typeface="Arial" charset="0"/>
                <a:ea typeface="新細明體" pitchFamily="18" charset="-120"/>
              </a:defRPr>
            </a:lvl5pPr>
            <a:lvl6pPr marL="457200" algn="ctr" rtl="0" fontAlgn="base">
              <a:spcBef>
                <a:spcPct val="0"/>
              </a:spcBef>
              <a:spcAft>
                <a:spcPct val="0"/>
              </a:spcAft>
              <a:defRPr kumimoji="1" sz="4400">
                <a:solidFill>
                  <a:schemeClr val="tx2"/>
                </a:solidFill>
                <a:latin typeface="Arial" charset="0"/>
                <a:ea typeface="新細明體" pitchFamily="18" charset="-120"/>
              </a:defRPr>
            </a:lvl6pPr>
            <a:lvl7pPr marL="914400" algn="ctr" rtl="0" fontAlgn="base">
              <a:spcBef>
                <a:spcPct val="0"/>
              </a:spcBef>
              <a:spcAft>
                <a:spcPct val="0"/>
              </a:spcAft>
              <a:defRPr kumimoji="1" sz="4400">
                <a:solidFill>
                  <a:schemeClr val="tx2"/>
                </a:solidFill>
                <a:latin typeface="Arial" charset="0"/>
                <a:ea typeface="新細明體" pitchFamily="18" charset="-120"/>
              </a:defRPr>
            </a:lvl7pPr>
            <a:lvl8pPr marL="1371600" algn="ctr" rtl="0" fontAlgn="base">
              <a:spcBef>
                <a:spcPct val="0"/>
              </a:spcBef>
              <a:spcAft>
                <a:spcPct val="0"/>
              </a:spcAft>
              <a:defRPr kumimoji="1" sz="4400">
                <a:solidFill>
                  <a:schemeClr val="tx2"/>
                </a:solidFill>
                <a:latin typeface="Arial" charset="0"/>
                <a:ea typeface="新細明體" pitchFamily="18" charset="-120"/>
              </a:defRPr>
            </a:lvl8pPr>
            <a:lvl9pPr marL="1828800" algn="ctr" rtl="0" fontAlgn="base">
              <a:spcBef>
                <a:spcPct val="0"/>
              </a:spcBef>
              <a:spcAft>
                <a:spcPct val="0"/>
              </a:spcAft>
              <a:defRPr kumimoji="1" sz="4400">
                <a:solidFill>
                  <a:schemeClr val="tx2"/>
                </a:solidFill>
                <a:latin typeface="Arial" charset="0"/>
                <a:ea typeface="新細明體" pitchFamily="18" charset="-120"/>
              </a:defRPr>
            </a:lvl9pPr>
          </a:lstStyle>
          <a:p>
            <a:pPr eaLnBrk="1" hangingPunct="1"/>
            <a:r>
              <a:rPr lang="zh-TW" altLang="en-US" sz="3200" b="1" u="none" kern="0" spc="-100" smtClean="0">
                <a:solidFill>
                  <a:srgbClr val="FF0000"/>
                </a:solidFill>
                <a:latin typeface="Bodoni MT Black" panose="02070A03080606020203" pitchFamily="18" charset="0"/>
                <a:ea typeface="標楷體" panose="03000509000000000000" pitchFamily="65" charset="-120"/>
              </a:rPr>
              <a:t>𝝅 </a:t>
            </a:r>
            <a:r>
              <a:rPr lang="en-US" altLang="zh-TW" sz="3200" b="1" u="none" kern="0" spc="-100" smtClean="0">
                <a:solidFill>
                  <a:srgbClr val="FF0000"/>
                </a:solidFill>
                <a:latin typeface="Bodoni MT Black" panose="02070A03080606020203" pitchFamily="18" charset="0"/>
                <a:ea typeface="標楷體" panose="03000509000000000000" pitchFamily="65" charset="-120"/>
              </a:rPr>
              <a:t>= </a:t>
            </a:r>
            <a:r>
              <a:rPr lang="en-US" altLang="zh-TW" sz="2000" b="1" u="none" kern="0" spc="-100" smtClean="0">
                <a:solidFill>
                  <a:srgbClr val="FF0000"/>
                </a:solidFill>
                <a:latin typeface="Bodoni MT Black" panose="02070A03080606020203" pitchFamily="18" charset="0"/>
                <a:ea typeface="標楷體" panose="03000509000000000000" pitchFamily="65" charset="-120"/>
              </a:rPr>
              <a:t>3.14159265358979323846264338327950288419716939937510...</a:t>
            </a:r>
            <a:endParaRPr lang="en-US" altLang="zh-TW" sz="2000" b="1" i="1" u="none" kern="0" dirty="0" smtClean="0">
              <a:solidFill>
                <a:srgbClr val="0000FF"/>
              </a:solidFill>
              <a:latin typeface="Bodoni MT Black" panose="02070A03080606020203" pitchFamily="18" charset="0"/>
              <a:ea typeface="標楷體" panose="03000509000000000000" pitchFamily="65" charset="-120"/>
            </a:endParaRPr>
          </a:p>
        </p:txBody>
      </p:sp>
      <p:sp>
        <p:nvSpPr>
          <p:cNvPr id="5" name="文字方塊 4"/>
          <p:cNvSpPr txBox="1"/>
          <p:nvPr/>
        </p:nvSpPr>
        <p:spPr>
          <a:xfrm>
            <a:off x="0" y="6525344"/>
            <a:ext cx="9144000" cy="215444"/>
          </a:xfrm>
          <a:prstGeom prst="rect">
            <a:avLst/>
          </a:prstGeom>
          <a:noFill/>
        </p:spPr>
        <p:txBody>
          <a:bodyPr wrap="square" rtlCol="0">
            <a:spAutoFit/>
          </a:bodyPr>
          <a:lstStyle/>
          <a:p>
            <a:r>
              <a:rPr lang="en-US" altLang="zh-TW" sz="800" u="none" dirty="0" smtClean="0">
                <a:solidFill>
                  <a:srgbClr val="00B0F0"/>
                </a:solidFill>
                <a:latin typeface="Times New Roman" panose="02020603050405020304" pitchFamily="18" charset="0"/>
                <a:ea typeface="標楷體" panose="03000509000000000000" pitchFamily="65" charset="-120"/>
                <a:cs typeface="Times New Roman" panose="02020603050405020304" pitchFamily="18" charset="0"/>
              </a:rPr>
              <a:t>Source: https</a:t>
            </a:r>
            <a:r>
              <a:rPr lang="en-US" altLang="zh-TW" sz="800" u="none" dirty="0">
                <a:solidFill>
                  <a:srgbClr val="00B0F0"/>
                </a:solidFill>
                <a:latin typeface="Times New Roman" panose="02020603050405020304" pitchFamily="18" charset="0"/>
                <a:ea typeface="標楷體" panose="03000509000000000000" pitchFamily="65" charset="-120"/>
                <a:cs typeface="Times New Roman" panose="02020603050405020304" pitchFamily="18" charset="0"/>
              </a:rPr>
              <a:t>://en.wikipedia.org/wiki/Pi</a:t>
            </a:r>
            <a:endParaRPr lang="zh-TW" altLang="en-US" sz="800" u="none" dirty="0">
              <a:solidFill>
                <a:srgbClr val="00B0F0"/>
              </a:solidFill>
              <a:latin typeface="Times New Roman" panose="02020603050405020304" pitchFamily="18" charset="0"/>
              <a:ea typeface="標楷體" panose="03000509000000000000" pitchFamily="65" charset="-120"/>
              <a:cs typeface="Times New Roman" panose="02020603050405020304" pitchFamily="18" charset="0"/>
            </a:endParaRPr>
          </a:p>
        </p:txBody>
      </p:sp>
      <p:pic>
        <p:nvPicPr>
          <p:cNvPr id="6" name="圖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14500" y="1052736"/>
            <a:ext cx="5715000" cy="5715000"/>
          </a:xfrm>
          <a:prstGeom prst="rect">
            <a:avLst/>
          </a:prstGeom>
        </p:spPr>
      </p:pic>
    </p:spTree>
    <p:extLst>
      <p:ext uri="{BB962C8B-B14F-4D97-AF65-F5344CB8AC3E}">
        <p14:creationId xmlns:p14="http://schemas.microsoft.com/office/powerpoint/2010/main" val="1001742705"/>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fld id="{F6E551B9-C258-4F6C-B87B-3C4D10266A7C}" type="slidenum">
              <a:rPr lang="en-US" altLang="zh-TW" smtClean="0"/>
              <a:pPr/>
              <a:t>71</a:t>
            </a:fld>
            <a:endParaRPr lang="en-US" altLang="zh-TW"/>
          </a:p>
        </p:txBody>
      </p:sp>
      <p:sp>
        <p:nvSpPr>
          <p:cNvPr id="3" name="Rectangle 2"/>
          <p:cNvSpPr txBox="1">
            <a:spLocks noChangeArrowheads="1"/>
          </p:cNvSpPr>
          <p:nvPr/>
        </p:nvSpPr>
        <p:spPr bwMode="auto">
          <a:xfrm>
            <a:off x="0" y="188640"/>
            <a:ext cx="9144000" cy="5760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Arial" charset="0"/>
                <a:ea typeface="新細明體" pitchFamily="18" charset="-120"/>
              </a:defRPr>
            </a:lvl2pPr>
            <a:lvl3pPr algn="ctr" rtl="0" eaLnBrk="0" fontAlgn="base" hangingPunct="0">
              <a:spcBef>
                <a:spcPct val="0"/>
              </a:spcBef>
              <a:spcAft>
                <a:spcPct val="0"/>
              </a:spcAft>
              <a:defRPr kumimoji="1" sz="4400">
                <a:solidFill>
                  <a:schemeClr val="tx2"/>
                </a:solidFill>
                <a:latin typeface="Arial" charset="0"/>
                <a:ea typeface="新細明體" pitchFamily="18" charset="-120"/>
              </a:defRPr>
            </a:lvl3pPr>
            <a:lvl4pPr algn="ctr" rtl="0" eaLnBrk="0" fontAlgn="base" hangingPunct="0">
              <a:spcBef>
                <a:spcPct val="0"/>
              </a:spcBef>
              <a:spcAft>
                <a:spcPct val="0"/>
              </a:spcAft>
              <a:defRPr kumimoji="1" sz="4400">
                <a:solidFill>
                  <a:schemeClr val="tx2"/>
                </a:solidFill>
                <a:latin typeface="Arial" charset="0"/>
                <a:ea typeface="新細明體" pitchFamily="18" charset="-120"/>
              </a:defRPr>
            </a:lvl4pPr>
            <a:lvl5pPr algn="ctr" rtl="0" eaLnBrk="0" fontAlgn="base" hangingPunct="0">
              <a:spcBef>
                <a:spcPct val="0"/>
              </a:spcBef>
              <a:spcAft>
                <a:spcPct val="0"/>
              </a:spcAft>
              <a:defRPr kumimoji="1" sz="4400">
                <a:solidFill>
                  <a:schemeClr val="tx2"/>
                </a:solidFill>
                <a:latin typeface="Arial" charset="0"/>
                <a:ea typeface="新細明體" pitchFamily="18" charset="-120"/>
              </a:defRPr>
            </a:lvl5pPr>
            <a:lvl6pPr marL="457200" algn="ctr" rtl="0" fontAlgn="base">
              <a:spcBef>
                <a:spcPct val="0"/>
              </a:spcBef>
              <a:spcAft>
                <a:spcPct val="0"/>
              </a:spcAft>
              <a:defRPr kumimoji="1" sz="4400">
                <a:solidFill>
                  <a:schemeClr val="tx2"/>
                </a:solidFill>
                <a:latin typeface="Arial" charset="0"/>
                <a:ea typeface="新細明體" pitchFamily="18" charset="-120"/>
              </a:defRPr>
            </a:lvl6pPr>
            <a:lvl7pPr marL="914400" algn="ctr" rtl="0" fontAlgn="base">
              <a:spcBef>
                <a:spcPct val="0"/>
              </a:spcBef>
              <a:spcAft>
                <a:spcPct val="0"/>
              </a:spcAft>
              <a:defRPr kumimoji="1" sz="4400">
                <a:solidFill>
                  <a:schemeClr val="tx2"/>
                </a:solidFill>
                <a:latin typeface="Arial" charset="0"/>
                <a:ea typeface="新細明體" pitchFamily="18" charset="-120"/>
              </a:defRPr>
            </a:lvl7pPr>
            <a:lvl8pPr marL="1371600" algn="ctr" rtl="0" fontAlgn="base">
              <a:spcBef>
                <a:spcPct val="0"/>
              </a:spcBef>
              <a:spcAft>
                <a:spcPct val="0"/>
              </a:spcAft>
              <a:defRPr kumimoji="1" sz="4400">
                <a:solidFill>
                  <a:schemeClr val="tx2"/>
                </a:solidFill>
                <a:latin typeface="Arial" charset="0"/>
                <a:ea typeface="新細明體" pitchFamily="18" charset="-120"/>
              </a:defRPr>
            </a:lvl8pPr>
            <a:lvl9pPr marL="1828800" algn="ctr" rtl="0" fontAlgn="base">
              <a:spcBef>
                <a:spcPct val="0"/>
              </a:spcBef>
              <a:spcAft>
                <a:spcPct val="0"/>
              </a:spcAft>
              <a:defRPr kumimoji="1" sz="4400">
                <a:solidFill>
                  <a:schemeClr val="tx2"/>
                </a:solidFill>
                <a:latin typeface="Arial" charset="0"/>
                <a:ea typeface="新細明體" pitchFamily="18" charset="-120"/>
              </a:defRPr>
            </a:lvl9pPr>
          </a:lstStyle>
          <a:p>
            <a:pPr eaLnBrk="1" hangingPunct="1"/>
            <a:r>
              <a:rPr lang="zh-TW" altLang="en-US" sz="3200" b="1" u="none" kern="0" spc="-100" smtClean="0">
                <a:solidFill>
                  <a:srgbClr val="FF0000"/>
                </a:solidFill>
                <a:latin typeface="Bodoni MT Black" panose="02070A03080606020203" pitchFamily="18" charset="0"/>
                <a:ea typeface="標楷體" panose="03000509000000000000" pitchFamily="65" charset="-120"/>
              </a:rPr>
              <a:t>𝝅 </a:t>
            </a:r>
            <a:r>
              <a:rPr lang="en-US" altLang="zh-TW" sz="3200" b="1" u="none" kern="0" spc="-100" smtClean="0">
                <a:solidFill>
                  <a:srgbClr val="FF0000"/>
                </a:solidFill>
                <a:latin typeface="Bodoni MT Black" panose="02070A03080606020203" pitchFamily="18" charset="0"/>
                <a:ea typeface="標楷體" panose="03000509000000000000" pitchFamily="65" charset="-120"/>
              </a:rPr>
              <a:t>= </a:t>
            </a:r>
            <a:r>
              <a:rPr lang="en-US" altLang="zh-TW" sz="2000" b="1" u="none" kern="0" spc="-100" smtClean="0">
                <a:solidFill>
                  <a:srgbClr val="FF0000"/>
                </a:solidFill>
                <a:latin typeface="Bodoni MT Black" panose="02070A03080606020203" pitchFamily="18" charset="0"/>
                <a:ea typeface="標楷體" panose="03000509000000000000" pitchFamily="65" charset="-120"/>
              </a:rPr>
              <a:t>3.14159265358979323846264338327950288419716939937510...</a:t>
            </a:r>
            <a:endParaRPr lang="en-US" altLang="zh-TW" sz="2000" b="1" i="1" u="none" kern="0" dirty="0" smtClean="0">
              <a:solidFill>
                <a:srgbClr val="0000FF"/>
              </a:solidFill>
              <a:latin typeface="Bodoni MT Black" panose="02070A03080606020203" pitchFamily="18" charset="0"/>
              <a:ea typeface="標楷體" panose="03000509000000000000" pitchFamily="65" charset="-120"/>
            </a:endParaRPr>
          </a:p>
        </p:txBody>
      </p:sp>
      <p:sp>
        <p:nvSpPr>
          <p:cNvPr id="5" name="文字方塊 4"/>
          <p:cNvSpPr txBox="1"/>
          <p:nvPr/>
        </p:nvSpPr>
        <p:spPr>
          <a:xfrm>
            <a:off x="0" y="6525344"/>
            <a:ext cx="9144000" cy="215444"/>
          </a:xfrm>
          <a:prstGeom prst="rect">
            <a:avLst/>
          </a:prstGeom>
          <a:noFill/>
        </p:spPr>
        <p:txBody>
          <a:bodyPr wrap="square" rtlCol="0">
            <a:spAutoFit/>
          </a:bodyPr>
          <a:lstStyle/>
          <a:p>
            <a:r>
              <a:rPr lang="en-US" altLang="zh-TW" sz="800" u="none" dirty="0" smtClean="0">
                <a:solidFill>
                  <a:srgbClr val="00B0F0"/>
                </a:solidFill>
                <a:latin typeface="Times New Roman" panose="02020603050405020304" pitchFamily="18" charset="0"/>
                <a:ea typeface="標楷體" panose="03000509000000000000" pitchFamily="65" charset="-120"/>
                <a:cs typeface="Times New Roman" panose="02020603050405020304" pitchFamily="18" charset="0"/>
              </a:rPr>
              <a:t>Source: https</a:t>
            </a:r>
            <a:r>
              <a:rPr lang="en-US" altLang="zh-TW" sz="800" u="none" dirty="0">
                <a:solidFill>
                  <a:srgbClr val="00B0F0"/>
                </a:solidFill>
                <a:latin typeface="Times New Roman" panose="02020603050405020304" pitchFamily="18" charset="0"/>
                <a:ea typeface="標楷體" panose="03000509000000000000" pitchFamily="65" charset="-120"/>
                <a:cs typeface="Times New Roman" panose="02020603050405020304" pitchFamily="18" charset="0"/>
              </a:rPr>
              <a:t>://en.wikipedia.org/wiki/Pi</a:t>
            </a:r>
            <a:endParaRPr lang="zh-TW" altLang="en-US" sz="800" u="none" dirty="0">
              <a:solidFill>
                <a:srgbClr val="00B0F0"/>
              </a:solidFill>
              <a:latin typeface="Times New Roman" panose="02020603050405020304" pitchFamily="18" charset="0"/>
              <a:ea typeface="標楷體" panose="03000509000000000000" pitchFamily="65" charset="-120"/>
              <a:cs typeface="Times New Roman" panose="02020603050405020304" pitchFamily="18" charset="0"/>
            </a:endParaRPr>
          </a:p>
        </p:txBody>
      </p:sp>
      <p:pic>
        <p:nvPicPr>
          <p:cNvPr id="6" name="圖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2060848"/>
            <a:ext cx="9144000" cy="3096344"/>
          </a:xfrm>
          <a:prstGeom prst="rect">
            <a:avLst/>
          </a:prstGeom>
        </p:spPr>
      </p:pic>
    </p:spTree>
    <p:extLst>
      <p:ext uri="{BB962C8B-B14F-4D97-AF65-F5344CB8AC3E}">
        <p14:creationId xmlns:p14="http://schemas.microsoft.com/office/powerpoint/2010/main" val="1496353467"/>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fld id="{F6E551B9-C258-4F6C-B87B-3C4D10266A7C}" type="slidenum">
              <a:rPr lang="en-US" altLang="zh-TW" smtClean="0"/>
              <a:pPr/>
              <a:t>72</a:t>
            </a:fld>
            <a:endParaRPr lang="en-US" altLang="zh-TW"/>
          </a:p>
        </p:txBody>
      </p:sp>
      <p:sp>
        <p:nvSpPr>
          <p:cNvPr id="3" name="Rectangle 2"/>
          <p:cNvSpPr txBox="1">
            <a:spLocks noChangeArrowheads="1"/>
          </p:cNvSpPr>
          <p:nvPr/>
        </p:nvSpPr>
        <p:spPr bwMode="auto">
          <a:xfrm>
            <a:off x="0" y="188640"/>
            <a:ext cx="9144000" cy="5760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Arial" charset="0"/>
                <a:ea typeface="新細明體" pitchFamily="18" charset="-120"/>
              </a:defRPr>
            </a:lvl2pPr>
            <a:lvl3pPr algn="ctr" rtl="0" eaLnBrk="0" fontAlgn="base" hangingPunct="0">
              <a:spcBef>
                <a:spcPct val="0"/>
              </a:spcBef>
              <a:spcAft>
                <a:spcPct val="0"/>
              </a:spcAft>
              <a:defRPr kumimoji="1" sz="4400">
                <a:solidFill>
                  <a:schemeClr val="tx2"/>
                </a:solidFill>
                <a:latin typeface="Arial" charset="0"/>
                <a:ea typeface="新細明體" pitchFamily="18" charset="-120"/>
              </a:defRPr>
            </a:lvl3pPr>
            <a:lvl4pPr algn="ctr" rtl="0" eaLnBrk="0" fontAlgn="base" hangingPunct="0">
              <a:spcBef>
                <a:spcPct val="0"/>
              </a:spcBef>
              <a:spcAft>
                <a:spcPct val="0"/>
              </a:spcAft>
              <a:defRPr kumimoji="1" sz="4400">
                <a:solidFill>
                  <a:schemeClr val="tx2"/>
                </a:solidFill>
                <a:latin typeface="Arial" charset="0"/>
                <a:ea typeface="新細明體" pitchFamily="18" charset="-120"/>
              </a:defRPr>
            </a:lvl4pPr>
            <a:lvl5pPr algn="ctr" rtl="0" eaLnBrk="0" fontAlgn="base" hangingPunct="0">
              <a:spcBef>
                <a:spcPct val="0"/>
              </a:spcBef>
              <a:spcAft>
                <a:spcPct val="0"/>
              </a:spcAft>
              <a:defRPr kumimoji="1" sz="4400">
                <a:solidFill>
                  <a:schemeClr val="tx2"/>
                </a:solidFill>
                <a:latin typeface="Arial" charset="0"/>
                <a:ea typeface="新細明體" pitchFamily="18" charset="-120"/>
              </a:defRPr>
            </a:lvl5pPr>
            <a:lvl6pPr marL="457200" algn="ctr" rtl="0" fontAlgn="base">
              <a:spcBef>
                <a:spcPct val="0"/>
              </a:spcBef>
              <a:spcAft>
                <a:spcPct val="0"/>
              </a:spcAft>
              <a:defRPr kumimoji="1" sz="4400">
                <a:solidFill>
                  <a:schemeClr val="tx2"/>
                </a:solidFill>
                <a:latin typeface="Arial" charset="0"/>
                <a:ea typeface="新細明體" pitchFamily="18" charset="-120"/>
              </a:defRPr>
            </a:lvl6pPr>
            <a:lvl7pPr marL="914400" algn="ctr" rtl="0" fontAlgn="base">
              <a:spcBef>
                <a:spcPct val="0"/>
              </a:spcBef>
              <a:spcAft>
                <a:spcPct val="0"/>
              </a:spcAft>
              <a:defRPr kumimoji="1" sz="4400">
                <a:solidFill>
                  <a:schemeClr val="tx2"/>
                </a:solidFill>
                <a:latin typeface="Arial" charset="0"/>
                <a:ea typeface="新細明體" pitchFamily="18" charset="-120"/>
              </a:defRPr>
            </a:lvl7pPr>
            <a:lvl8pPr marL="1371600" algn="ctr" rtl="0" fontAlgn="base">
              <a:spcBef>
                <a:spcPct val="0"/>
              </a:spcBef>
              <a:spcAft>
                <a:spcPct val="0"/>
              </a:spcAft>
              <a:defRPr kumimoji="1" sz="4400">
                <a:solidFill>
                  <a:schemeClr val="tx2"/>
                </a:solidFill>
                <a:latin typeface="Arial" charset="0"/>
                <a:ea typeface="新細明體" pitchFamily="18" charset="-120"/>
              </a:defRPr>
            </a:lvl8pPr>
            <a:lvl9pPr marL="1828800" algn="ctr" rtl="0" fontAlgn="base">
              <a:spcBef>
                <a:spcPct val="0"/>
              </a:spcBef>
              <a:spcAft>
                <a:spcPct val="0"/>
              </a:spcAft>
              <a:defRPr kumimoji="1" sz="4400">
                <a:solidFill>
                  <a:schemeClr val="tx2"/>
                </a:solidFill>
                <a:latin typeface="Arial" charset="0"/>
                <a:ea typeface="新細明體" pitchFamily="18" charset="-120"/>
              </a:defRPr>
            </a:lvl9pPr>
          </a:lstStyle>
          <a:p>
            <a:pPr eaLnBrk="1" hangingPunct="1"/>
            <a:r>
              <a:rPr lang="zh-TW" altLang="en-US" sz="3200" b="1" u="none" kern="0" spc="-100" smtClean="0">
                <a:solidFill>
                  <a:srgbClr val="FF0000"/>
                </a:solidFill>
                <a:latin typeface="Bodoni MT Black" panose="02070A03080606020203" pitchFamily="18" charset="0"/>
                <a:ea typeface="標楷體" panose="03000509000000000000" pitchFamily="65" charset="-120"/>
              </a:rPr>
              <a:t>𝝅 </a:t>
            </a:r>
            <a:r>
              <a:rPr lang="en-US" altLang="zh-TW" sz="3200" b="1" u="none" kern="0" spc="-100" smtClean="0">
                <a:solidFill>
                  <a:srgbClr val="FF0000"/>
                </a:solidFill>
                <a:latin typeface="Bodoni MT Black" panose="02070A03080606020203" pitchFamily="18" charset="0"/>
                <a:ea typeface="標楷體" panose="03000509000000000000" pitchFamily="65" charset="-120"/>
              </a:rPr>
              <a:t>= </a:t>
            </a:r>
            <a:r>
              <a:rPr lang="en-US" altLang="zh-TW" sz="2000" b="1" u="none" kern="0" spc="-100" smtClean="0">
                <a:solidFill>
                  <a:srgbClr val="FF0000"/>
                </a:solidFill>
                <a:latin typeface="Bodoni MT Black" panose="02070A03080606020203" pitchFamily="18" charset="0"/>
                <a:ea typeface="標楷體" panose="03000509000000000000" pitchFamily="65" charset="-120"/>
              </a:rPr>
              <a:t>3.14159265358979323846264338327950288419716939937510...</a:t>
            </a:r>
            <a:endParaRPr lang="en-US" altLang="zh-TW" sz="2000" b="1" i="1" u="none" kern="0" dirty="0" smtClean="0">
              <a:solidFill>
                <a:srgbClr val="0000FF"/>
              </a:solidFill>
              <a:latin typeface="Bodoni MT Black" panose="02070A03080606020203" pitchFamily="18" charset="0"/>
              <a:ea typeface="標楷體" panose="03000509000000000000" pitchFamily="65" charset="-120"/>
            </a:endParaRPr>
          </a:p>
        </p:txBody>
      </p:sp>
      <p:sp>
        <p:nvSpPr>
          <p:cNvPr id="5" name="文字方塊 4"/>
          <p:cNvSpPr txBox="1"/>
          <p:nvPr/>
        </p:nvSpPr>
        <p:spPr>
          <a:xfrm>
            <a:off x="0" y="6525344"/>
            <a:ext cx="9144000" cy="338554"/>
          </a:xfrm>
          <a:prstGeom prst="rect">
            <a:avLst/>
          </a:prstGeom>
          <a:noFill/>
        </p:spPr>
        <p:txBody>
          <a:bodyPr wrap="square" rtlCol="0">
            <a:spAutoFit/>
          </a:bodyPr>
          <a:lstStyle/>
          <a:p>
            <a:r>
              <a:rPr lang="en-US" altLang="zh-TW" sz="800" u="none" dirty="0" smtClean="0">
                <a:solidFill>
                  <a:srgbClr val="00B0F0"/>
                </a:solidFill>
                <a:latin typeface="Times New Roman" panose="02020603050405020304" pitchFamily="18" charset="0"/>
                <a:ea typeface="標楷體" panose="03000509000000000000" pitchFamily="65" charset="-120"/>
                <a:cs typeface="Times New Roman" panose="02020603050405020304" pitchFamily="18" charset="0"/>
              </a:rPr>
              <a:t>Source #1: https</a:t>
            </a:r>
            <a:r>
              <a:rPr lang="en-US" altLang="zh-TW" sz="800" u="none" dirty="0">
                <a:solidFill>
                  <a:srgbClr val="00B0F0"/>
                </a:solidFill>
                <a:latin typeface="Times New Roman" panose="02020603050405020304" pitchFamily="18" charset="0"/>
                <a:ea typeface="標楷體" panose="03000509000000000000" pitchFamily="65" charset="-120"/>
                <a:cs typeface="Times New Roman" panose="02020603050405020304" pitchFamily="18" charset="0"/>
              </a:rPr>
              <a:t>://</a:t>
            </a:r>
            <a:r>
              <a:rPr lang="en-US" altLang="zh-TW" sz="800" u="none" dirty="0" smtClean="0">
                <a:solidFill>
                  <a:srgbClr val="00B0F0"/>
                </a:solidFill>
                <a:latin typeface="Times New Roman" panose="02020603050405020304" pitchFamily="18" charset="0"/>
                <a:ea typeface="標楷體" panose="03000509000000000000" pitchFamily="65" charset="-120"/>
                <a:cs typeface="Times New Roman" panose="02020603050405020304" pitchFamily="18" charset="0"/>
              </a:rPr>
              <a:t>en.wikipedia.org/wiki/Pi</a:t>
            </a:r>
          </a:p>
          <a:p>
            <a:r>
              <a:rPr lang="en-US" altLang="zh-TW" sz="800" u="none" dirty="0" smtClean="0">
                <a:solidFill>
                  <a:srgbClr val="00B0F0"/>
                </a:solidFill>
                <a:latin typeface="Times New Roman" panose="02020603050405020304" pitchFamily="18" charset="0"/>
                <a:ea typeface="標楷體" panose="03000509000000000000" pitchFamily="65" charset="-120"/>
                <a:cs typeface="Times New Roman" panose="02020603050405020304" pitchFamily="18" charset="0"/>
              </a:rPr>
              <a:t>Source #2</a:t>
            </a:r>
            <a:r>
              <a:rPr lang="en-US" altLang="zh-TW" sz="800" u="none" dirty="0">
                <a:solidFill>
                  <a:srgbClr val="00B0F0"/>
                </a:solidFill>
                <a:latin typeface="Times New Roman" panose="02020603050405020304" pitchFamily="18" charset="0"/>
                <a:ea typeface="標楷體" panose="03000509000000000000" pitchFamily="65" charset="-120"/>
                <a:cs typeface="Times New Roman" panose="02020603050405020304" pitchFamily="18" charset="0"/>
              </a:rPr>
              <a:t>: https://en.wikipedia.org/wiki/Monte_Carlo_method</a:t>
            </a:r>
            <a:endParaRPr lang="zh-TW" altLang="en-US" sz="800" u="none" dirty="0">
              <a:solidFill>
                <a:srgbClr val="00B0F0"/>
              </a:solidFill>
              <a:latin typeface="Times New Roman" panose="02020603050405020304" pitchFamily="18" charset="0"/>
              <a:ea typeface="標楷體" panose="03000509000000000000" pitchFamily="65" charset="-120"/>
              <a:cs typeface="Times New Roman" panose="02020603050405020304" pitchFamily="18" charset="0"/>
            </a:endParaRPr>
          </a:p>
        </p:txBody>
      </p:sp>
      <p:pic>
        <p:nvPicPr>
          <p:cNvPr id="6" name="圖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3688" y="980728"/>
            <a:ext cx="5544615" cy="5544615"/>
          </a:xfrm>
          <a:prstGeom prst="rect">
            <a:avLst/>
          </a:prstGeom>
        </p:spPr>
      </p:pic>
    </p:spTree>
    <p:extLst>
      <p:ext uri="{BB962C8B-B14F-4D97-AF65-F5344CB8AC3E}">
        <p14:creationId xmlns:p14="http://schemas.microsoft.com/office/powerpoint/2010/main" val="213774036"/>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fld id="{F6E551B9-C258-4F6C-B87B-3C4D10266A7C}" type="slidenum">
              <a:rPr lang="en-US" altLang="zh-TW" smtClean="0"/>
              <a:pPr/>
              <a:t>73</a:t>
            </a:fld>
            <a:endParaRPr lang="en-US" altLang="zh-TW"/>
          </a:p>
        </p:txBody>
      </p:sp>
      <p:pic>
        <p:nvPicPr>
          <p:cNvPr id="3" name="Picture 2" descr="https://upload.wikimedia.org/wikipedia/commons/8/84/Pi_30K.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1439652" y="593304"/>
            <a:ext cx="6264696" cy="6264696"/>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2"/>
          <p:cNvSpPr txBox="1">
            <a:spLocks noChangeArrowheads="1"/>
          </p:cNvSpPr>
          <p:nvPr/>
        </p:nvSpPr>
        <p:spPr bwMode="auto">
          <a:xfrm>
            <a:off x="0" y="188640"/>
            <a:ext cx="9144000" cy="5760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Arial" charset="0"/>
                <a:ea typeface="新細明體" pitchFamily="18" charset="-120"/>
              </a:defRPr>
            </a:lvl2pPr>
            <a:lvl3pPr algn="ctr" rtl="0" eaLnBrk="0" fontAlgn="base" hangingPunct="0">
              <a:spcBef>
                <a:spcPct val="0"/>
              </a:spcBef>
              <a:spcAft>
                <a:spcPct val="0"/>
              </a:spcAft>
              <a:defRPr kumimoji="1" sz="4400">
                <a:solidFill>
                  <a:schemeClr val="tx2"/>
                </a:solidFill>
                <a:latin typeface="Arial" charset="0"/>
                <a:ea typeface="新細明體" pitchFamily="18" charset="-120"/>
              </a:defRPr>
            </a:lvl3pPr>
            <a:lvl4pPr algn="ctr" rtl="0" eaLnBrk="0" fontAlgn="base" hangingPunct="0">
              <a:spcBef>
                <a:spcPct val="0"/>
              </a:spcBef>
              <a:spcAft>
                <a:spcPct val="0"/>
              </a:spcAft>
              <a:defRPr kumimoji="1" sz="4400">
                <a:solidFill>
                  <a:schemeClr val="tx2"/>
                </a:solidFill>
                <a:latin typeface="Arial" charset="0"/>
                <a:ea typeface="新細明體" pitchFamily="18" charset="-120"/>
              </a:defRPr>
            </a:lvl4pPr>
            <a:lvl5pPr algn="ctr" rtl="0" eaLnBrk="0" fontAlgn="base" hangingPunct="0">
              <a:spcBef>
                <a:spcPct val="0"/>
              </a:spcBef>
              <a:spcAft>
                <a:spcPct val="0"/>
              </a:spcAft>
              <a:defRPr kumimoji="1" sz="4400">
                <a:solidFill>
                  <a:schemeClr val="tx2"/>
                </a:solidFill>
                <a:latin typeface="Arial" charset="0"/>
                <a:ea typeface="新細明體" pitchFamily="18" charset="-120"/>
              </a:defRPr>
            </a:lvl5pPr>
            <a:lvl6pPr marL="457200" algn="ctr" rtl="0" fontAlgn="base">
              <a:spcBef>
                <a:spcPct val="0"/>
              </a:spcBef>
              <a:spcAft>
                <a:spcPct val="0"/>
              </a:spcAft>
              <a:defRPr kumimoji="1" sz="4400">
                <a:solidFill>
                  <a:schemeClr val="tx2"/>
                </a:solidFill>
                <a:latin typeface="Arial" charset="0"/>
                <a:ea typeface="新細明體" pitchFamily="18" charset="-120"/>
              </a:defRPr>
            </a:lvl6pPr>
            <a:lvl7pPr marL="914400" algn="ctr" rtl="0" fontAlgn="base">
              <a:spcBef>
                <a:spcPct val="0"/>
              </a:spcBef>
              <a:spcAft>
                <a:spcPct val="0"/>
              </a:spcAft>
              <a:defRPr kumimoji="1" sz="4400">
                <a:solidFill>
                  <a:schemeClr val="tx2"/>
                </a:solidFill>
                <a:latin typeface="Arial" charset="0"/>
                <a:ea typeface="新細明體" pitchFamily="18" charset="-120"/>
              </a:defRPr>
            </a:lvl7pPr>
            <a:lvl8pPr marL="1371600" algn="ctr" rtl="0" fontAlgn="base">
              <a:spcBef>
                <a:spcPct val="0"/>
              </a:spcBef>
              <a:spcAft>
                <a:spcPct val="0"/>
              </a:spcAft>
              <a:defRPr kumimoji="1" sz="4400">
                <a:solidFill>
                  <a:schemeClr val="tx2"/>
                </a:solidFill>
                <a:latin typeface="Arial" charset="0"/>
                <a:ea typeface="新細明體" pitchFamily="18" charset="-120"/>
              </a:defRPr>
            </a:lvl8pPr>
            <a:lvl9pPr marL="1828800" algn="ctr" rtl="0" fontAlgn="base">
              <a:spcBef>
                <a:spcPct val="0"/>
              </a:spcBef>
              <a:spcAft>
                <a:spcPct val="0"/>
              </a:spcAft>
              <a:defRPr kumimoji="1" sz="4400">
                <a:solidFill>
                  <a:schemeClr val="tx2"/>
                </a:solidFill>
                <a:latin typeface="Arial" charset="0"/>
                <a:ea typeface="新細明體" pitchFamily="18" charset="-120"/>
              </a:defRPr>
            </a:lvl9pPr>
          </a:lstStyle>
          <a:p>
            <a:pPr eaLnBrk="1" hangingPunct="1"/>
            <a:r>
              <a:rPr lang="zh-TW" altLang="en-US" sz="3200" b="1" u="none" kern="0" spc="-100" smtClean="0">
                <a:solidFill>
                  <a:srgbClr val="FF0000"/>
                </a:solidFill>
                <a:latin typeface="Bodoni MT Black" panose="02070A03080606020203" pitchFamily="18" charset="0"/>
                <a:ea typeface="標楷體" panose="03000509000000000000" pitchFamily="65" charset="-120"/>
              </a:rPr>
              <a:t>𝝅 </a:t>
            </a:r>
            <a:r>
              <a:rPr lang="en-US" altLang="zh-TW" sz="3200" b="1" u="none" kern="0" spc="-100" smtClean="0">
                <a:solidFill>
                  <a:srgbClr val="FF0000"/>
                </a:solidFill>
                <a:latin typeface="Bodoni MT Black" panose="02070A03080606020203" pitchFamily="18" charset="0"/>
                <a:ea typeface="標楷體" panose="03000509000000000000" pitchFamily="65" charset="-120"/>
              </a:rPr>
              <a:t>= </a:t>
            </a:r>
            <a:r>
              <a:rPr lang="en-US" altLang="zh-TW" sz="2000" b="1" u="none" kern="0" spc="-100" smtClean="0">
                <a:solidFill>
                  <a:srgbClr val="FF0000"/>
                </a:solidFill>
                <a:latin typeface="Bodoni MT Black" panose="02070A03080606020203" pitchFamily="18" charset="0"/>
                <a:ea typeface="標楷體" panose="03000509000000000000" pitchFamily="65" charset="-120"/>
              </a:rPr>
              <a:t>3.14159265358979323846264338327950288419716939937510...</a:t>
            </a:r>
            <a:endParaRPr lang="en-US" altLang="zh-TW" sz="2000" b="1" i="1" u="none" kern="0" dirty="0" smtClean="0">
              <a:solidFill>
                <a:srgbClr val="0000FF"/>
              </a:solidFill>
              <a:latin typeface="Bodoni MT Black" panose="02070A03080606020203" pitchFamily="18" charset="0"/>
              <a:ea typeface="標楷體" panose="03000509000000000000" pitchFamily="65" charset="-120"/>
            </a:endParaRPr>
          </a:p>
        </p:txBody>
      </p:sp>
      <p:sp>
        <p:nvSpPr>
          <p:cNvPr id="6" name="文字方塊 5"/>
          <p:cNvSpPr txBox="1"/>
          <p:nvPr/>
        </p:nvSpPr>
        <p:spPr>
          <a:xfrm>
            <a:off x="0" y="6525344"/>
            <a:ext cx="9144000" cy="338554"/>
          </a:xfrm>
          <a:prstGeom prst="rect">
            <a:avLst/>
          </a:prstGeom>
          <a:noFill/>
        </p:spPr>
        <p:txBody>
          <a:bodyPr wrap="square" rtlCol="0">
            <a:spAutoFit/>
          </a:bodyPr>
          <a:lstStyle/>
          <a:p>
            <a:r>
              <a:rPr lang="en-US" altLang="zh-TW" sz="800" u="none" dirty="0" smtClean="0">
                <a:solidFill>
                  <a:srgbClr val="00B0F0"/>
                </a:solidFill>
                <a:latin typeface="Times New Roman" panose="02020603050405020304" pitchFamily="18" charset="0"/>
                <a:ea typeface="標楷體" panose="03000509000000000000" pitchFamily="65" charset="-120"/>
                <a:cs typeface="Times New Roman" panose="02020603050405020304" pitchFamily="18" charset="0"/>
              </a:rPr>
              <a:t>Source #1: https</a:t>
            </a:r>
            <a:r>
              <a:rPr lang="en-US" altLang="zh-TW" sz="800" u="none" dirty="0">
                <a:solidFill>
                  <a:srgbClr val="00B0F0"/>
                </a:solidFill>
                <a:latin typeface="Times New Roman" panose="02020603050405020304" pitchFamily="18" charset="0"/>
                <a:ea typeface="標楷體" panose="03000509000000000000" pitchFamily="65" charset="-120"/>
                <a:cs typeface="Times New Roman" panose="02020603050405020304" pitchFamily="18" charset="0"/>
              </a:rPr>
              <a:t>://</a:t>
            </a:r>
            <a:r>
              <a:rPr lang="en-US" altLang="zh-TW" sz="800" u="none" dirty="0" smtClean="0">
                <a:solidFill>
                  <a:srgbClr val="00B0F0"/>
                </a:solidFill>
                <a:latin typeface="Times New Roman" panose="02020603050405020304" pitchFamily="18" charset="0"/>
                <a:ea typeface="標楷體" panose="03000509000000000000" pitchFamily="65" charset="-120"/>
                <a:cs typeface="Times New Roman" panose="02020603050405020304" pitchFamily="18" charset="0"/>
              </a:rPr>
              <a:t>en.wikipedia.org/wiki/Pi</a:t>
            </a:r>
          </a:p>
          <a:p>
            <a:r>
              <a:rPr lang="en-US" altLang="zh-TW" sz="800" u="none" dirty="0" smtClean="0">
                <a:solidFill>
                  <a:srgbClr val="00B0F0"/>
                </a:solidFill>
                <a:latin typeface="Times New Roman" panose="02020603050405020304" pitchFamily="18" charset="0"/>
                <a:ea typeface="標楷體" panose="03000509000000000000" pitchFamily="65" charset="-120"/>
                <a:cs typeface="Times New Roman" panose="02020603050405020304" pitchFamily="18" charset="0"/>
              </a:rPr>
              <a:t>Source #2</a:t>
            </a:r>
            <a:r>
              <a:rPr lang="en-US" altLang="zh-TW" sz="800" u="none" dirty="0">
                <a:solidFill>
                  <a:srgbClr val="00B0F0"/>
                </a:solidFill>
                <a:latin typeface="Times New Roman" panose="02020603050405020304" pitchFamily="18" charset="0"/>
                <a:ea typeface="標楷體" panose="03000509000000000000" pitchFamily="65" charset="-120"/>
                <a:cs typeface="Times New Roman" panose="02020603050405020304" pitchFamily="18" charset="0"/>
              </a:rPr>
              <a:t>: https://en.wikipedia.org/wiki/Monte_Carlo_method</a:t>
            </a:r>
            <a:endParaRPr lang="zh-TW" altLang="en-US" sz="800" u="none" dirty="0">
              <a:solidFill>
                <a:srgbClr val="00B0F0"/>
              </a:solidFill>
              <a:latin typeface="Times New Roman" panose="02020603050405020304" pitchFamily="18" charset="0"/>
              <a:ea typeface="標楷體" panose="03000509000000000000" pitchFamily="65" charset="-120"/>
              <a:cs typeface="Times New Roman" panose="02020603050405020304" pitchFamily="18" charset="0"/>
            </a:endParaRPr>
          </a:p>
        </p:txBody>
      </p:sp>
    </p:spTree>
    <p:extLst>
      <p:ext uri="{BB962C8B-B14F-4D97-AF65-F5344CB8AC3E}">
        <p14:creationId xmlns:p14="http://schemas.microsoft.com/office/powerpoint/2010/main" val="1525910563"/>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投影片編號版面配置區 5"/>
          <p:cNvSpPr txBox="1">
            <a:spLocks noGrp="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lgn="r" eaLnBrk="1" hangingPunct="1">
              <a:spcBef>
                <a:spcPct val="0"/>
              </a:spcBef>
              <a:buFontTx/>
              <a:buNone/>
            </a:pPr>
            <a:fld id="{47202A0F-45A9-4B97-AF52-8B2BB08ED68A}" type="slidenum">
              <a:rPr lang="en-US" altLang="zh-TW" sz="1400"/>
              <a:pPr algn="r" eaLnBrk="1" hangingPunct="1">
                <a:spcBef>
                  <a:spcPct val="0"/>
                </a:spcBef>
                <a:buFontTx/>
                <a:buNone/>
              </a:pPr>
              <a:t>74</a:t>
            </a:fld>
            <a:endParaRPr lang="en-US" altLang="zh-TW" sz="1400"/>
          </a:p>
        </p:txBody>
      </p:sp>
      <p:sp>
        <p:nvSpPr>
          <p:cNvPr id="73731" name="Rectangle 2"/>
          <p:cNvSpPr>
            <a:spLocks noGrp="1" noChangeArrowheads="1"/>
          </p:cNvSpPr>
          <p:nvPr>
            <p:ph type="ctrTitle" idx="4294967295"/>
          </p:nvPr>
        </p:nvSpPr>
        <p:spPr>
          <a:xfrm>
            <a:off x="0" y="836613"/>
            <a:ext cx="9144000" cy="504825"/>
          </a:xfrm>
        </p:spPr>
        <p:txBody>
          <a:bodyPr/>
          <a:lstStyle/>
          <a:p>
            <a:pPr eaLnBrk="1" hangingPunct="1"/>
            <a:r>
              <a:rPr lang="en-US" altLang="zh-TW" sz="4000" b="1" i="1" u="sng" smtClean="0">
                <a:solidFill>
                  <a:srgbClr val="FF0000"/>
                </a:solidFill>
                <a:latin typeface="Georgia" panose="02040502050405020303" pitchFamily="18" charset="0"/>
              </a:rPr>
              <a:t>Permittivity of Free Space</a:t>
            </a:r>
          </a:p>
        </p:txBody>
      </p:sp>
      <p:sp>
        <p:nvSpPr>
          <p:cNvPr id="73732" name="Rectangle 3"/>
          <p:cNvSpPr>
            <a:spLocks noChangeArrowheads="1"/>
          </p:cNvSpPr>
          <p:nvPr/>
        </p:nvSpPr>
        <p:spPr bwMode="auto">
          <a:xfrm>
            <a:off x="468313" y="3595688"/>
            <a:ext cx="82804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23767" tIns="79350" rIns="0" bIns="0" anchor="ctr">
            <a:spAutoFit/>
          </a:bodyP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eaLnBrk="1" hangingPunct="1">
              <a:spcBef>
                <a:spcPct val="0"/>
              </a:spcBef>
              <a:buFontTx/>
              <a:buNone/>
            </a:pPr>
            <a:r>
              <a:rPr lang="en-US" altLang="zh-TW" sz="2600" b="1">
                <a:solidFill>
                  <a:srgbClr val="0000FF"/>
                </a:solidFill>
                <a:latin typeface="Times New Roman" panose="02020603050405020304" pitchFamily="18" charset="0"/>
                <a:ea typeface="標楷體" panose="03000509000000000000" pitchFamily="65" charset="-120"/>
              </a:rPr>
              <a:t> </a:t>
            </a:r>
          </a:p>
        </p:txBody>
      </p:sp>
      <p:graphicFrame>
        <p:nvGraphicFramePr>
          <p:cNvPr id="73733" name="Object 7"/>
          <p:cNvGraphicFramePr>
            <a:graphicFrameLocks noChangeAspect="1"/>
          </p:cNvGraphicFramePr>
          <p:nvPr/>
        </p:nvGraphicFramePr>
        <p:xfrm>
          <a:off x="539750" y="2924175"/>
          <a:ext cx="8064500" cy="2101850"/>
        </p:xfrm>
        <a:graphic>
          <a:graphicData uri="http://schemas.openxmlformats.org/presentationml/2006/ole">
            <mc:AlternateContent xmlns:mc="http://schemas.openxmlformats.org/markup-compatibility/2006">
              <mc:Choice xmlns:v="urn:schemas-microsoft-com:vml" Requires="v">
                <p:oleObj spid="_x0000_s73753" name="方程式" r:id="rId3" imgW="1511300" imgH="393700" progId="Equation.3">
                  <p:embed/>
                </p:oleObj>
              </mc:Choice>
              <mc:Fallback>
                <p:oleObj name="方程式" r:id="rId3" imgW="1511300" imgH="393700" progId="Equation.3">
                  <p:embed/>
                  <p:pic>
                    <p:nvPicPr>
                      <p:cNvPr id="0"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9750" y="2924175"/>
                        <a:ext cx="8064500" cy="21018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投影片編號版面配置區 5"/>
          <p:cNvSpPr txBox="1">
            <a:spLocks noGrp="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lgn="r" eaLnBrk="1" hangingPunct="1">
              <a:spcBef>
                <a:spcPct val="0"/>
              </a:spcBef>
              <a:buFontTx/>
              <a:buNone/>
            </a:pPr>
            <a:fld id="{8737A94F-5AB3-4DE8-A40D-F2D3C4683240}" type="slidenum">
              <a:rPr lang="en-US" altLang="zh-TW" sz="1400"/>
              <a:pPr algn="r" eaLnBrk="1" hangingPunct="1">
                <a:spcBef>
                  <a:spcPct val="0"/>
                </a:spcBef>
                <a:buFontTx/>
                <a:buNone/>
              </a:pPr>
              <a:t>75</a:t>
            </a:fld>
            <a:endParaRPr lang="en-US" altLang="zh-TW" sz="1400"/>
          </a:p>
        </p:txBody>
      </p:sp>
      <p:sp>
        <p:nvSpPr>
          <p:cNvPr id="74755" name="Rectangle 2"/>
          <p:cNvSpPr>
            <a:spLocks noGrp="1" noChangeArrowheads="1"/>
          </p:cNvSpPr>
          <p:nvPr>
            <p:ph type="ctrTitle" idx="4294967295"/>
          </p:nvPr>
        </p:nvSpPr>
        <p:spPr>
          <a:xfrm>
            <a:off x="0" y="836613"/>
            <a:ext cx="9144000" cy="504825"/>
          </a:xfrm>
        </p:spPr>
        <p:txBody>
          <a:bodyPr/>
          <a:lstStyle/>
          <a:p>
            <a:pPr eaLnBrk="1" hangingPunct="1"/>
            <a:r>
              <a:rPr lang="en-US" altLang="zh-TW" sz="4000" b="1" i="1" u="sng" smtClean="0">
                <a:solidFill>
                  <a:srgbClr val="FF0000"/>
                </a:solidFill>
                <a:latin typeface="Georgia" panose="02040502050405020303" pitchFamily="18" charset="0"/>
              </a:rPr>
              <a:t>Permeability of Free Space</a:t>
            </a:r>
          </a:p>
        </p:txBody>
      </p:sp>
      <p:sp>
        <p:nvSpPr>
          <p:cNvPr id="74756" name="Rectangle 3"/>
          <p:cNvSpPr>
            <a:spLocks noChangeArrowheads="1"/>
          </p:cNvSpPr>
          <p:nvPr/>
        </p:nvSpPr>
        <p:spPr bwMode="auto">
          <a:xfrm>
            <a:off x="468313" y="3595688"/>
            <a:ext cx="82804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23767" tIns="79350" rIns="0" bIns="0" anchor="ctr">
            <a:spAutoFit/>
          </a:bodyP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eaLnBrk="1" hangingPunct="1">
              <a:spcBef>
                <a:spcPct val="0"/>
              </a:spcBef>
              <a:buFontTx/>
              <a:buNone/>
            </a:pPr>
            <a:r>
              <a:rPr lang="en-US" altLang="zh-TW" sz="2600" b="1">
                <a:solidFill>
                  <a:srgbClr val="0000FF"/>
                </a:solidFill>
                <a:latin typeface="Times New Roman" panose="02020603050405020304" pitchFamily="18" charset="0"/>
                <a:ea typeface="標楷體" panose="03000509000000000000" pitchFamily="65" charset="-120"/>
              </a:rPr>
              <a:t> </a:t>
            </a:r>
          </a:p>
        </p:txBody>
      </p:sp>
      <p:graphicFrame>
        <p:nvGraphicFramePr>
          <p:cNvPr id="74757" name="Object 5"/>
          <p:cNvGraphicFramePr>
            <a:graphicFrameLocks noChangeAspect="1"/>
          </p:cNvGraphicFramePr>
          <p:nvPr/>
        </p:nvGraphicFramePr>
        <p:xfrm>
          <a:off x="709613" y="3330575"/>
          <a:ext cx="7724775" cy="1287463"/>
        </p:xfrm>
        <a:graphic>
          <a:graphicData uri="http://schemas.openxmlformats.org/presentationml/2006/ole">
            <mc:AlternateContent xmlns:mc="http://schemas.openxmlformats.org/markup-compatibility/2006">
              <mc:Choice xmlns:v="urn:schemas-microsoft-com:vml" Requires="v">
                <p:oleObj spid="_x0000_s74777" name="方程式" r:id="rId3" imgW="1447800" imgH="241300" progId="Equation.3">
                  <p:embed/>
                </p:oleObj>
              </mc:Choice>
              <mc:Fallback>
                <p:oleObj name="方程式" r:id="rId3" imgW="1447800" imgH="241300" progId="Equation.3">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9613" y="3330575"/>
                        <a:ext cx="7724775" cy="12874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投影片編號版面配置區 5"/>
          <p:cNvSpPr txBox="1">
            <a:spLocks noGrp="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lgn="r" eaLnBrk="1" hangingPunct="1">
              <a:spcBef>
                <a:spcPct val="0"/>
              </a:spcBef>
              <a:buFontTx/>
              <a:buNone/>
            </a:pPr>
            <a:fld id="{CF029A34-EF48-4576-B37E-25AAE12CB1F7}" type="slidenum">
              <a:rPr lang="en-US" altLang="zh-TW" sz="1400"/>
              <a:pPr algn="r" eaLnBrk="1" hangingPunct="1">
                <a:spcBef>
                  <a:spcPct val="0"/>
                </a:spcBef>
                <a:buFontTx/>
                <a:buNone/>
              </a:pPr>
              <a:t>76</a:t>
            </a:fld>
            <a:endParaRPr lang="en-US" altLang="zh-TW" sz="1400"/>
          </a:p>
        </p:txBody>
      </p:sp>
      <p:sp>
        <p:nvSpPr>
          <p:cNvPr id="75779" name="Rectangle 2"/>
          <p:cNvSpPr>
            <a:spLocks noGrp="1" noChangeArrowheads="1"/>
          </p:cNvSpPr>
          <p:nvPr>
            <p:ph type="ctrTitle" idx="4294967295"/>
          </p:nvPr>
        </p:nvSpPr>
        <p:spPr>
          <a:xfrm>
            <a:off x="0" y="476250"/>
            <a:ext cx="9144000" cy="504825"/>
          </a:xfrm>
        </p:spPr>
        <p:txBody>
          <a:bodyPr/>
          <a:lstStyle/>
          <a:p>
            <a:pPr eaLnBrk="1" hangingPunct="1"/>
            <a:r>
              <a:rPr lang="en-US" altLang="zh-TW" sz="4000" b="1" i="1" u="sng" smtClean="0">
                <a:solidFill>
                  <a:srgbClr val="FF0000"/>
                </a:solidFill>
                <a:latin typeface="Georgia" panose="02040502050405020303" pitchFamily="18" charset="0"/>
              </a:rPr>
              <a:t>Speed of Light in Free Space</a:t>
            </a:r>
          </a:p>
        </p:txBody>
      </p:sp>
      <p:sp>
        <p:nvSpPr>
          <p:cNvPr id="75780" name="Rectangle 3"/>
          <p:cNvSpPr>
            <a:spLocks noChangeArrowheads="1"/>
          </p:cNvSpPr>
          <p:nvPr/>
        </p:nvSpPr>
        <p:spPr bwMode="auto">
          <a:xfrm>
            <a:off x="468313" y="3595688"/>
            <a:ext cx="82804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23767" tIns="79350" rIns="0" bIns="0" anchor="ctr">
            <a:spAutoFit/>
          </a:bodyP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eaLnBrk="1" hangingPunct="1">
              <a:spcBef>
                <a:spcPct val="0"/>
              </a:spcBef>
              <a:buFontTx/>
              <a:buNone/>
            </a:pPr>
            <a:r>
              <a:rPr lang="en-US" altLang="zh-TW" sz="2600" b="1">
                <a:solidFill>
                  <a:srgbClr val="0000FF"/>
                </a:solidFill>
                <a:latin typeface="Times New Roman" panose="02020603050405020304" pitchFamily="18" charset="0"/>
                <a:ea typeface="標楷體" panose="03000509000000000000" pitchFamily="65" charset="-120"/>
              </a:rPr>
              <a:t> </a:t>
            </a:r>
          </a:p>
        </p:txBody>
      </p:sp>
      <p:graphicFrame>
        <p:nvGraphicFramePr>
          <p:cNvPr id="75781" name="Object 5"/>
          <p:cNvGraphicFramePr>
            <a:graphicFrameLocks noChangeAspect="1"/>
          </p:cNvGraphicFramePr>
          <p:nvPr/>
        </p:nvGraphicFramePr>
        <p:xfrm>
          <a:off x="684213" y="1597025"/>
          <a:ext cx="7678737" cy="4875213"/>
        </p:xfrm>
        <a:graphic>
          <a:graphicData uri="http://schemas.openxmlformats.org/presentationml/2006/ole">
            <mc:AlternateContent xmlns:mc="http://schemas.openxmlformats.org/markup-compatibility/2006">
              <mc:Choice xmlns:v="urn:schemas-microsoft-com:vml" Requires="v">
                <p:oleObj spid="_x0000_s75801" name="方程式" r:id="rId3" imgW="1879600" imgH="1193800" progId="Equation.3">
                  <p:embed/>
                </p:oleObj>
              </mc:Choice>
              <mc:Fallback>
                <p:oleObj name="方程式" r:id="rId3" imgW="1879600" imgH="1193800" progId="Equation.3">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4213" y="1597025"/>
                        <a:ext cx="7678737" cy="48752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投影片編號版面配置區 5"/>
          <p:cNvSpPr txBox="1">
            <a:spLocks noGrp="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lgn="r" eaLnBrk="1" hangingPunct="1">
              <a:spcBef>
                <a:spcPct val="0"/>
              </a:spcBef>
              <a:buFontTx/>
              <a:buNone/>
            </a:pPr>
            <a:fld id="{5A9F6A6D-7EF3-4BAB-8102-2E7B1CE57D8D}" type="slidenum">
              <a:rPr lang="en-US" altLang="zh-TW" sz="1400"/>
              <a:pPr algn="r" eaLnBrk="1" hangingPunct="1">
                <a:spcBef>
                  <a:spcPct val="0"/>
                </a:spcBef>
                <a:buFontTx/>
                <a:buNone/>
              </a:pPr>
              <a:t>77</a:t>
            </a:fld>
            <a:endParaRPr lang="en-US" altLang="zh-TW" sz="1400"/>
          </a:p>
        </p:txBody>
      </p:sp>
      <p:sp>
        <p:nvSpPr>
          <p:cNvPr id="76803" name="Rectangle 2"/>
          <p:cNvSpPr>
            <a:spLocks noGrp="1" noChangeArrowheads="1"/>
          </p:cNvSpPr>
          <p:nvPr>
            <p:ph type="ctrTitle" idx="4294967295"/>
          </p:nvPr>
        </p:nvSpPr>
        <p:spPr>
          <a:xfrm>
            <a:off x="395288" y="1700213"/>
            <a:ext cx="8245475" cy="3095625"/>
          </a:xfrm>
        </p:spPr>
        <p:txBody>
          <a:bodyPr/>
          <a:lstStyle/>
          <a:p>
            <a:pPr eaLnBrk="1" hangingPunct="1"/>
            <a:r>
              <a:rPr lang="en-US" altLang="zh-TW" sz="6600" b="1" i="1" u="sng" smtClean="0">
                <a:solidFill>
                  <a:srgbClr val="FF0000"/>
                </a:solidFill>
                <a:latin typeface="Georgia" panose="02040502050405020303" pitchFamily="18" charset="0"/>
              </a:rPr>
              <a:t>Review of</a:t>
            </a:r>
            <a:br>
              <a:rPr lang="en-US" altLang="zh-TW" sz="6600" b="1" i="1" u="sng" smtClean="0">
                <a:solidFill>
                  <a:srgbClr val="FF0000"/>
                </a:solidFill>
                <a:latin typeface="Georgia" panose="02040502050405020303" pitchFamily="18" charset="0"/>
              </a:rPr>
            </a:br>
            <a:r>
              <a:rPr lang="en-US" altLang="zh-TW" sz="6600" b="1" i="1" u="sng" smtClean="0">
                <a:solidFill>
                  <a:srgbClr val="FF0000"/>
                </a:solidFill>
                <a:latin typeface="Georgia" panose="02040502050405020303" pitchFamily="18" charset="0"/>
              </a:rPr>
              <a:t/>
            </a:r>
            <a:br>
              <a:rPr lang="en-US" altLang="zh-TW" sz="6600" b="1" i="1" u="sng" smtClean="0">
                <a:solidFill>
                  <a:srgbClr val="FF0000"/>
                </a:solidFill>
                <a:latin typeface="Georgia" panose="02040502050405020303" pitchFamily="18" charset="0"/>
              </a:rPr>
            </a:br>
            <a:r>
              <a:rPr lang="en-US" altLang="zh-TW" sz="6600" b="1" i="1" u="sng" smtClean="0">
                <a:solidFill>
                  <a:srgbClr val="FF0000"/>
                </a:solidFill>
                <a:latin typeface="Georgia" panose="02040502050405020303" pitchFamily="18" charset="0"/>
              </a:rPr>
              <a:t>Vector Analysis</a:t>
            </a:r>
          </a:p>
        </p:txBody>
      </p:sp>
      <p:sp>
        <p:nvSpPr>
          <p:cNvPr id="76804" name="Rectangle 4"/>
          <p:cNvSpPr>
            <a:spLocks noChangeArrowheads="1"/>
          </p:cNvSpPr>
          <p:nvPr/>
        </p:nvSpPr>
        <p:spPr bwMode="auto">
          <a:xfrm>
            <a:off x="468313" y="3595688"/>
            <a:ext cx="82804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23767" tIns="79350" rIns="0" bIns="0" anchor="ctr">
            <a:spAutoFit/>
          </a:bodyP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eaLnBrk="1" hangingPunct="1">
              <a:spcBef>
                <a:spcPct val="0"/>
              </a:spcBef>
              <a:buFontTx/>
              <a:buNone/>
            </a:pPr>
            <a:r>
              <a:rPr lang="en-US" altLang="zh-TW" sz="2600" b="1">
                <a:solidFill>
                  <a:srgbClr val="0000FF"/>
                </a:solidFill>
                <a:latin typeface="Times New Roman" panose="02020603050405020304" pitchFamily="18" charset="0"/>
                <a:ea typeface="標楷體" panose="03000509000000000000" pitchFamily="65" charset="-120"/>
              </a:rPr>
              <a:t> </a:t>
            </a:r>
          </a:p>
        </p:txBody>
      </p:sp>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投影片編號版面配置區 5"/>
          <p:cNvSpPr txBox="1">
            <a:spLocks noGrp="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lgn="r" eaLnBrk="1" hangingPunct="1">
              <a:spcBef>
                <a:spcPct val="0"/>
              </a:spcBef>
              <a:buFontTx/>
              <a:buNone/>
            </a:pPr>
            <a:fld id="{BF10A5EB-140E-4DE0-B9A8-F185941842C7}" type="slidenum">
              <a:rPr lang="en-US" altLang="zh-TW" sz="1400"/>
              <a:pPr algn="r" eaLnBrk="1" hangingPunct="1">
                <a:spcBef>
                  <a:spcPct val="0"/>
                </a:spcBef>
                <a:buFontTx/>
                <a:buNone/>
              </a:pPr>
              <a:t>78</a:t>
            </a:fld>
            <a:endParaRPr lang="en-US" altLang="zh-TW" sz="1400"/>
          </a:p>
        </p:txBody>
      </p:sp>
      <p:sp>
        <p:nvSpPr>
          <p:cNvPr id="77827" name="Rectangle 2"/>
          <p:cNvSpPr>
            <a:spLocks noGrp="1" noChangeArrowheads="1"/>
          </p:cNvSpPr>
          <p:nvPr>
            <p:ph type="ctrTitle" idx="4294967295"/>
          </p:nvPr>
        </p:nvSpPr>
        <p:spPr>
          <a:xfrm>
            <a:off x="395288" y="765175"/>
            <a:ext cx="8245475" cy="504825"/>
          </a:xfrm>
        </p:spPr>
        <p:txBody>
          <a:bodyPr/>
          <a:lstStyle/>
          <a:p>
            <a:pPr eaLnBrk="1" hangingPunct="1"/>
            <a:r>
              <a:rPr lang="en-US" altLang="zh-TW" sz="4000" b="1" i="1" u="sng" smtClean="0">
                <a:solidFill>
                  <a:srgbClr val="FF0000"/>
                </a:solidFill>
                <a:latin typeface="Georgia" panose="02040502050405020303" pitchFamily="18" charset="0"/>
              </a:rPr>
              <a:t>Scalar Quantity</a:t>
            </a:r>
          </a:p>
        </p:txBody>
      </p:sp>
      <p:sp>
        <p:nvSpPr>
          <p:cNvPr id="77828" name="Rectangle 3"/>
          <p:cNvSpPr>
            <a:spLocks noGrp="1" noChangeArrowheads="1"/>
          </p:cNvSpPr>
          <p:nvPr>
            <p:ph type="subTitle" idx="4294967295"/>
          </p:nvPr>
        </p:nvSpPr>
        <p:spPr>
          <a:xfrm>
            <a:off x="827088" y="1844675"/>
            <a:ext cx="7489825" cy="4321175"/>
          </a:xfrm>
        </p:spPr>
        <p:txBody>
          <a:bodyPr/>
          <a:lstStyle/>
          <a:p>
            <a:pPr marL="0" indent="0" algn="ctr" eaLnBrk="1" hangingPunct="1">
              <a:buFontTx/>
              <a:buNone/>
            </a:pPr>
            <a:r>
              <a:rPr lang="en-US" altLang="zh-TW" sz="2400" b="1" smtClean="0">
                <a:solidFill>
                  <a:srgbClr val="00CC00"/>
                </a:solidFill>
              </a:rPr>
              <a:t> </a:t>
            </a:r>
          </a:p>
        </p:txBody>
      </p:sp>
      <p:sp>
        <p:nvSpPr>
          <p:cNvPr id="77829" name="Rectangle 4"/>
          <p:cNvSpPr>
            <a:spLocks noChangeArrowheads="1"/>
          </p:cNvSpPr>
          <p:nvPr/>
        </p:nvSpPr>
        <p:spPr bwMode="auto">
          <a:xfrm>
            <a:off x="468313" y="3595688"/>
            <a:ext cx="82804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23767" tIns="79350" rIns="0" bIns="0" anchor="ctr">
            <a:spAutoFit/>
          </a:bodyP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eaLnBrk="1" hangingPunct="1">
              <a:spcBef>
                <a:spcPct val="0"/>
              </a:spcBef>
              <a:buFontTx/>
              <a:buNone/>
            </a:pPr>
            <a:r>
              <a:rPr lang="en-US" altLang="zh-TW" sz="2600" b="1">
                <a:solidFill>
                  <a:srgbClr val="0000FF"/>
                </a:solidFill>
                <a:latin typeface="Times New Roman" panose="02020603050405020304" pitchFamily="18" charset="0"/>
                <a:ea typeface="標楷體" panose="03000509000000000000" pitchFamily="65" charset="-120"/>
              </a:rPr>
              <a:t> </a:t>
            </a:r>
          </a:p>
        </p:txBody>
      </p:sp>
      <p:sp>
        <p:nvSpPr>
          <p:cNvPr id="77830" name="Rectangle 5"/>
          <p:cNvSpPr>
            <a:spLocks noChangeArrowheads="1"/>
          </p:cNvSpPr>
          <p:nvPr/>
        </p:nvSpPr>
        <p:spPr bwMode="auto">
          <a:xfrm>
            <a:off x="611188" y="1916113"/>
            <a:ext cx="8061325" cy="3816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eaLnBrk="1" hangingPunct="1">
              <a:spcBef>
                <a:spcPct val="0"/>
              </a:spcBef>
              <a:buFontTx/>
              <a:buNone/>
            </a:pPr>
            <a:r>
              <a:rPr lang="en-US" altLang="zh-TW" b="1">
                <a:solidFill>
                  <a:srgbClr val="0000FF"/>
                </a:solidFill>
                <a:latin typeface="Times New Roman" panose="02020603050405020304" pitchFamily="18" charset="0"/>
                <a:ea typeface="標楷體" panose="03000509000000000000" pitchFamily="65" charset="-120"/>
              </a:rPr>
              <a:t>A quantity, such as mass, length, or width, </a:t>
            </a:r>
            <a:br>
              <a:rPr lang="en-US" altLang="zh-TW" b="1">
                <a:solidFill>
                  <a:srgbClr val="0000FF"/>
                </a:solidFill>
                <a:latin typeface="Times New Roman" panose="02020603050405020304" pitchFamily="18" charset="0"/>
                <a:ea typeface="標楷體" panose="03000509000000000000" pitchFamily="65" charset="-120"/>
              </a:rPr>
            </a:br>
            <a:r>
              <a:rPr lang="en-US" altLang="zh-TW" b="1">
                <a:solidFill>
                  <a:srgbClr val="0000FF"/>
                </a:solidFill>
                <a:latin typeface="Times New Roman" panose="02020603050405020304" pitchFamily="18" charset="0"/>
                <a:ea typeface="標楷體" panose="03000509000000000000" pitchFamily="65" charset="-120"/>
              </a:rPr>
              <a:t>that is completely specified by </a:t>
            </a:r>
            <a:br>
              <a:rPr lang="en-US" altLang="zh-TW" b="1">
                <a:solidFill>
                  <a:srgbClr val="0000FF"/>
                </a:solidFill>
                <a:latin typeface="Times New Roman" panose="02020603050405020304" pitchFamily="18" charset="0"/>
                <a:ea typeface="標楷體" panose="03000509000000000000" pitchFamily="65" charset="-120"/>
              </a:rPr>
            </a:br>
            <a:r>
              <a:rPr lang="en-US" altLang="zh-TW" b="1">
                <a:solidFill>
                  <a:srgbClr val="0000FF"/>
                </a:solidFill>
                <a:latin typeface="Times New Roman" panose="02020603050405020304" pitchFamily="18" charset="0"/>
                <a:ea typeface="標楷體" panose="03000509000000000000" pitchFamily="65" charset="-120"/>
              </a:rPr>
              <a:t>its magnitude and has no direction</a:t>
            </a:r>
            <a:r>
              <a:rPr lang="en-US" altLang="zh-TW">
                <a:solidFill>
                  <a:srgbClr val="0000FF"/>
                </a:solidFill>
                <a:latin typeface="Times New Roman" panose="02020603050405020304" pitchFamily="18" charset="0"/>
                <a:ea typeface="標楷體" panose="03000509000000000000" pitchFamily="65" charset="-120"/>
              </a:rPr>
              <a:t>.</a:t>
            </a:r>
          </a:p>
        </p:txBody>
      </p:sp>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投影片編號版面配置區 5"/>
          <p:cNvSpPr txBox="1">
            <a:spLocks noGrp="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lgn="r" eaLnBrk="1" hangingPunct="1">
              <a:spcBef>
                <a:spcPct val="0"/>
              </a:spcBef>
              <a:buFontTx/>
              <a:buNone/>
            </a:pPr>
            <a:fld id="{540B436D-AF96-406E-8FF0-430E19FB463C}" type="slidenum">
              <a:rPr lang="en-US" altLang="zh-TW" sz="1400"/>
              <a:pPr algn="r" eaLnBrk="1" hangingPunct="1">
                <a:spcBef>
                  <a:spcPct val="0"/>
                </a:spcBef>
                <a:buFontTx/>
                <a:buNone/>
              </a:pPr>
              <a:t>79</a:t>
            </a:fld>
            <a:endParaRPr lang="en-US" altLang="zh-TW" sz="1400"/>
          </a:p>
        </p:txBody>
      </p:sp>
      <p:sp>
        <p:nvSpPr>
          <p:cNvPr id="78851" name="Rectangle 2"/>
          <p:cNvSpPr>
            <a:spLocks noGrp="1" noChangeArrowheads="1"/>
          </p:cNvSpPr>
          <p:nvPr>
            <p:ph type="ctrTitle" idx="4294967295"/>
          </p:nvPr>
        </p:nvSpPr>
        <p:spPr>
          <a:xfrm>
            <a:off x="395288" y="765175"/>
            <a:ext cx="8245475" cy="504825"/>
          </a:xfrm>
        </p:spPr>
        <p:txBody>
          <a:bodyPr/>
          <a:lstStyle/>
          <a:p>
            <a:pPr eaLnBrk="1" hangingPunct="1"/>
            <a:r>
              <a:rPr lang="en-US" altLang="zh-TW" sz="4000" b="1" i="1" u="sng" smtClean="0">
                <a:solidFill>
                  <a:srgbClr val="FF0000"/>
                </a:solidFill>
                <a:latin typeface="Georgia" panose="02040502050405020303" pitchFamily="18" charset="0"/>
              </a:rPr>
              <a:t>Vector Quantity</a:t>
            </a:r>
          </a:p>
        </p:txBody>
      </p:sp>
      <p:sp>
        <p:nvSpPr>
          <p:cNvPr id="78852" name="Rectangle 3"/>
          <p:cNvSpPr>
            <a:spLocks noGrp="1" noChangeArrowheads="1"/>
          </p:cNvSpPr>
          <p:nvPr>
            <p:ph type="subTitle" idx="4294967295"/>
          </p:nvPr>
        </p:nvSpPr>
        <p:spPr>
          <a:xfrm>
            <a:off x="827088" y="1844675"/>
            <a:ext cx="7489825" cy="4321175"/>
          </a:xfrm>
        </p:spPr>
        <p:txBody>
          <a:bodyPr/>
          <a:lstStyle/>
          <a:p>
            <a:pPr marL="0" indent="0" algn="ctr" eaLnBrk="1" hangingPunct="1">
              <a:buFontTx/>
              <a:buNone/>
            </a:pPr>
            <a:r>
              <a:rPr lang="en-US" altLang="zh-TW" sz="2400" b="1" smtClean="0">
                <a:solidFill>
                  <a:srgbClr val="00CC00"/>
                </a:solidFill>
              </a:rPr>
              <a:t> </a:t>
            </a:r>
          </a:p>
        </p:txBody>
      </p:sp>
      <p:sp>
        <p:nvSpPr>
          <p:cNvPr id="78853" name="Rectangle 4"/>
          <p:cNvSpPr>
            <a:spLocks noChangeArrowheads="1"/>
          </p:cNvSpPr>
          <p:nvPr/>
        </p:nvSpPr>
        <p:spPr bwMode="auto">
          <a:xfrm>
            <a:off x="468313" y="3595688"/>
            <a:ext cx="82804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23767" tIns="79350" rIns="0" bIns="0" anchor="ctr">
            <a:spAutoFit/>
          </a:bodyP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eaLnBrk="1" hangingPunct="1">
              <a:spcBef>
                <a:spcPct val="0"/>
              </a:spcBef>
              <a:buFontTx/>
              <a:buNone/>
            </a:pPr>
            <a:r>
              <a:rPr lang="en-US" altLang="zh-TW" sz="2600" b="1">
                <a:solidFill>
                  <a:srgbClr val="0000FF"/>
                </a:solidFill>
                <a:latin typeface="Times New Roman" panose="02020603050405020304" pitchFamily="18" charset="0"/>
                <a:ea typeface="標楷體" panose="03000509000000000000" pitchFamily="65" charset="-120"/>
              </a:rPr>
              <a:t> </a:t>
            </a:r>
          </a:p>
        </p:txBody>
      </p:sp>
      <p:sp>
        <p:nvSpPr>
          <p:cNvPr id="78854" name="Rectangle 5"/>
          <p:cNvSpPr>
            <a:spLocks noChangeArrowheads="1"/>
          </p:cNvSpPr>
          <p:nvPr/>
        </p:nvSpPr>
        <p:spPr bwMode="auto">
          <a:xfrm>
            <a:off x="611188" y="1916113"/>
            <a:ext cx="8061325" cy="3816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eaLnBrk="1" hangingPunct="1">
              <a:spcBef>
                <a:spcPct val="0"/>
              </a:spcBef>
              <a:buFontTx/>
              <a:buNone/>
            </a:pPr>
            <a:r>
              <a:rPr lang="en-US" altLang="zh-TW" b="1">
                <a:solidFill>
                  <a:srgbClr val="0000FF"/>
                </a:solidFill>
                <a:latin typeface="Times New Roman" panose="02020603050405020304" pitchFamily="18" charset="0"/>
                <a:ea typeface="標楷體" panose="03000509000000000000" pitchFamily="65" charset="-120"/>
              </a:rPr>
              <a:t>A quantity, such as velocity, </a:t>
            </a:r>
            <a:br>
              <a:rPr lang="en-US" altLang="zh-TW" b="1">
                <a:solidFill>
                  <a:srgbClr val="0000FF"/>
                </a:solidFill>
                <a:latin typeface="Times New Roman" panose="02020603050405020304" pitchFamily="18" charset="0"/>
                <a:ea typeface="標楷體" panose="03000509000000000000" pitchFamily="65" charset="-120"/>
              </a:rPr>
            </a:br>
            <a:r>
              <a:rPr lang="en-US" altLang="zh-TW" b="1">
                <a:solidFill>
                  <a:srgbClr val="0000FF"/>
                </a:solidFill>
                <a:latin typeface="Times New Roman" panose="02020603050405020304" pitchFamily="18" charset="0"/>
                <a:ea typeface="標楷體" panose="03000509000000000000" pitchFamily="65" charset="-120"/>
              </a:rPr>
              <a:t>completely specified by </a:t>
            </a:r>
            <a:br>
              <a:rPr lang="en-US" altLang="zh-TW" b="1">
                <a:solidFill>
                  <a:srgbClr val="0000FF"/>
                </a:solidFill>
                <a:latin typeface="Times New Roman" panose="02020603050405020304" pitchFamily="18" charset="0"/>
                <a:ea typeface="標楷體" panose="03000509000000000000" pitchFamily="65" charset="-120"/>
              </a:rPr>
            </a:br>
            <a:r>
              <a:rPr lang="en-US" altLang="zh-TW" b="1">
                <a:solidFill>
                  <a:srgbClr val="0000FF"/>
                </a:solidFill>
                <a:latin typeface="Times New Roman" panose="02020603050405020304" pitchFamily="18" charset="0"/>
                <a:ea typeface="標楷體" panose="03000509000000000000" pitchFamily="65" charset="-120"/>
              </a:rPr>
              <a:t>a magnitude and a direction.</a:t>
            </a: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投影片編號版面配置區 5"/>
          <p:cNvSpPr txBox="1">
            <a:spLocks noGrp="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lgn="r" eaLnBrk="1" hangingPunct="1">
              <a:spcBef>
                <a:spcPct val="0"/>
              </a:spcBef>
              <a:buFontTx/>
              <a:buNone/>
            </a:pPr>
            <a:fld id="{F1AFEE62-A833-4650-816F-1D0DB62D3EFB}" type="slidenum">
              <a:rPr lang="en-US" altLang="zh-TW" sz="1400"/>
              <a:pPr algn="r" eaLnBrk="1" hangingPunct="1">
                <a:spcBef>
                  <a:spcPct val="0"/>
                </a:spcBef>
                <a:buFontTx/>
                <a:buNone/>
              </a:pPr>
              <a:t>8</a:t>
            </a:fld>
            <a:endParaRPr lang="en-US" altLang="zh-TW" sz="1400"/>
          </a:p>
        </p:txBody>
      </p:sp>
      <p:sp>
        <p:nvSpPr>
          <p:cNvPr id="10243" name="Rectangle 2"/>
          <p:cNvSpPr>
            <a:spLocks noGrp="1" noChangeArrowheads="1"/>
          </p:cNvSpPr>
          <p:nvPr>
            <p:ph type="ctrTitle" idx="4294967295"/>
          </p:nvPr>
        </p:nvSpPr>
        <p:spPr>
          <a:xfrm>
            <a:off x="395288" y="765175"/>
            <a:ext cx="8245475" cy="504825"/>
          </a:xfrm>
        </p:spPr>
        <p:txBody>
          <a:bodyPr/>
          <a:lstStyle/>
          <a:p>
            <a:pPr eaLnBrk="1" hangingPunct="1"/>
            <a:r>
              <a:rPr lang="en-US" altLang="zh-TW" sz="4000" b="1" i="1" u="sng" smtClean="0">
                <a:solidFill>
                  <a:srgbClr val="FF0000"/>
                </a:solidFill>
                <a:latin typeface="Georgia" panose="02040502050405020303" pitchFamily="18" charset="0"/>
              </a:rPr>
              <a:t>Field</a:t>
            </a:r>
          </a:p>
        </p:txBody>
      </p:sp>
      <p:sp>
        <p:nvSpPr>
          <p:cNvPr id="10244" name="Rectangle 3"/>
          <p:cNvSpPr>
            <a:spLocks noGrp="1" noChangeArrowheads="1"/>
          </p:cNvSpPr>
          <p:nvPr>
            <p:ph type="subTitle" idx="4294967295"/>
          </p:nvPr>
        </p:nvSpPr>
        <p:spPr>
          <a:xfrm>
            <a:off x="827088" y="1844675"/>
            <a:ext cx="7489825" cy="4321175"/>
          </a:xfrm>
        </p:spPr>
        <p:txBody>
          <a:bodyPr/>
          <a:lstStyle/>
          <a:p>
            <a:pPr marL="0" indent="0" algn="ctr" eaLnBrk="1" hangingPunct="1">
              <a:buFontTx/>
              <a:buNone/>
            </a:pPr>
            <a:r>
              <a:rPr lang="en-US" altLang="zh-TW" sz="2400" b="1" smtClean="0">
                <a:solidFill>
                  <a:srgbClr val="00CC00"/>
                </a:solidFill>
              </a:rPr>
              <a:t> </a:t>
            </a:r>
          </a:p>
        </p:txBody>
      </p:sp>
      <p:sp>
        <p:nvSpPr>
          <p:cNvPr id="10245" name="Rectangle 4"/>
          <p:cNvSpPr>
            <a:spLocks noChangeArrowheads="1"/>
          </p:cNvSpPr>
          <p:nvPr/>
        </p:nvSpPr>
        <p:spPr bwMode="auto">
          <a:xfrm>
            <a:off x="468313" y="3595688"/>
            <a:ext cx="82804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23767" tIns="79350" rIns="0" bIns="0" anchor="ctr">
            <a:spAutoFit/>
          </a:bodyP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eaLnBrk="1" hangingPunct="1">
              <a:spcBef>
                <a:spcPct val="0"/>
              </a:spcBef>
              <a:buFontTx/>
              <a:buNone/>
            </a:pPr>
            <a:r>
              <a:rPr lang="en-US" altLang="zh-TW" sz="2600" b="1">
                <a:solidFill>
                  <a:srgbClr val="0000FF"/>
                </a:solidFill>
                <a:latin typeface="Times New Roman" panose="02020603050405020304" pitchFamily="18" charset="0"/>
                <a:ea typeface="標楷體" panose="03000509000000000000" pitchFamily="65" charset="-120"/>
              </a:rPr>
              <a:t> </a:t>
            </a:r>
          </a:p>
        </p:txBody>
      </p:sp>
      <p:sp>
        <p:nvSpPr>
          <p:cNvPr id="10246" name="Rectangle 5"/>
          <p:cNvSpPr>
            <a:spLocks noChangeArrowheads="1"/>
          </p:cNvSpPr>
          <p:nvPr/>
        </p:nvSpPr>
        <p:spPr bwMode="auto">
          <a:xfrm>
            <a:off x="611188" y="1916113"/>
            <a:ext cx="8061325" cy="3816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eaLnBrk="1" hangingPunct="1">
              <a:spcBef>
                <a:spcPct val="0"/>
              </a:spcBef>
              <a:buFontTx/>
              <a:buNone/>
            </a:pPr>
            <a:r>
              <a:rPr lang="en-US" altLang="zh-TW" b="1">
                <a:solidFill>
                  <a:srgbClr val="0000FF"/>
                </a:solidFill>
                <a:latin typeface="Times New Roman" panose="02020603050405020304" pitchFamily="18" charset="0"/>
                <a:ea typeface="標楷體" panose="03000509000000000000" pitchFamily="65" charset="-120"/>
              </a:rPr>
              <a:t>A field is a spatial distribution of a quantity, which may or may not be a function of time.</a:t>
            </a:r>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投影片編號版面配置區 5"/>
          <p:cNvSpPr txBox="1">
            <a:spLocks noGrp="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lgn="r" eaLnBrk="1" hangingPunct="1">
              <a:spcBef>
                <a:spcPct val="0"/>
              </a:spcBef>
              <a:buFontTx/>
              <a:buNone/>
            </a:pPr>
            <a:fld id="{196FB1C9-E14F-4B91-8CCB-5AC1D2A480F5}" type="slidenum">
              <a:rPr lang="en-US" altLang="zh-TW" sz="1400"/>
              <a:pPr algn="r" eaLnBrk="1" hangingPunct="1">
                <a:spcBef>
                  <a:spcPct val="0"/>
                </a:spcBef>
                <a:buFontTx/>
                <a:buNone/>
              </a:pPr>
              <a:t>80</a:t>
            </a:fld>
            <a:endParaRPr lang="en-US" altLang="zh-TW" sz="1400"/>
          </a:p>
        </p:txBody>
      </p:sp>
      <p:sp>
        <p:nvSpPr>
          <p:cNvPr id="79875" name="Rectangle 2"/>
          <p:cNvSpPr>
            <a:spLocks noGrp="1" noChangeArrowheads="1"/>
          </p:cNvSpPr>
          <p:nvPr>
            <p:ph type="ctrTitle" idx="4294967295"/>
          </p:nvPr>
        </p:nvSpPr>
        <p:spPr>
          <a:xfrm>
            <a:off x="395288" y="476250"/>
            <a:ext cx="8245475" cy="504825"/>
          </a:xfrm>
        </p:spPr>
        <p:txBody>
          <a:bodyPr/>
          <a:lstStyle/>
          <a:p>
            <a:pPr eaLnBrk="1" hangingPunct="1"/>
            <a:r>
              <a:rPr lang="en-US" altLang="zh-TW" sz="4000" b="1" i="1" u="sng" smtClean="0">
                <a:solidFill>
                  <a:srgbClr val="FF0000"/>
                </a:solidFill>
                <a:latin typeface="Georgia" panose="02040502050405020303" pitchFamily="18" charset="0"/>
              </a:rPr>
              <a:t>Vector Quantity</a:t>
            </a:r>
          </a:p>
        </p:txBody>
      </p:sp>
      <p:sp>
        <p:nvSpPr>
          <p:cNvPr id="79876" name="Rectangle 4"/>
          <p:cNvSpPr>
            <a:spLocks noChangeArrowheads="1"/>
          </p:cNvSpPr>
          <p:nvPr/>
        </p:nvSpPr>
        <p:spPr bwMode="auto">
          <a:xfrm>
            <a:off x="468313" y="3595688"/>
            <a:ext cx="82804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23767" tIns="79350" rIns="0" bIns="0" anchor="ctr">
            <a:spAutoFit/>
          </a:bodyP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eaLnBrk="1" hangingPunct="1">
              <a:spcBef>
                <a:spcPct val="0"/>
              </a:spcBef>
              <a:buFontTx/>
              <a:buNone/>
            </a:pPr>
            <a:r>
              <a:rPr lang="en-US" altLang="zh-TW" sz="2600" b="1">
                <a:solidFill>
                  <a:srgbClr val="0000FF"/>
                </a:solidFill>
                <a:latin typeface="Times New Roman" panose="02020603050405020304" pitchFamily="18" charset="0"/>
                <a:ea typeface="標楷體" panose="03000509000000000000" pitchFamily="65" charset="-120"/>
              </a:rPr>
              <a:t> </a:t>
            </a:r>
          </a:p>
        </p:txBody>
      </p:sp>
      <p:pic>
        <p:nvPicPr>
          <p:cNvPr id="79877"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0825" y="1412875"/>
            <a:ext cx="8642350" cy="5138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投影片編號版面配置區 5"/>
          <p:cNvSpPr txBox="1">
            <a:spLocks noGrp="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lgn="r" eaLnBrk="1" hangingPunct="1">
              <a:spcBef>
                <a:spcPct val="0"/>
              </a:spcBef>
              <a:buFontTx/>
              <a:buNone/>
            </a:pPr>
            <a:fld id="{49254A9C-E8C8-4378-8D08-432E72608881}" type="slidenum">
              <a:rPr lang="en-US" altLang="zh-TW" sz="1400"/>
              <a:pPr algn="r" eaLnBrk="1" hangingPunct="1">
                <a:spcBef>
                  <a:spcPct val="0"/>
                </a:spcBef>
                <a:buFontTx/>
                <a:buNone/>
              </a:pPr>
              <a:t>81</a:t>
            </a:fld>
            <a:endParaRPr lang="en-US" altLang="zh-TW" sz="1400"/>
          </a:p>
        </p:txBody>
      </p:sp>
      <p:sp>
        <p:nvSpPr>
          <p:cNvPr id="80899" name="Rectangle 2"/>
          <p:cNvSpPr>
            <a:spLocks noGrp="1" noChangeArrowheads="1"/>
          </p:cNvSpPr>
          <p:nvPr>
            <p:ph type="ctrTitle" idx="4294967295"/>
          </p:nvPr>
        </p:nvSpPr>
        <p:spPr>
          <a:xfrm>
            <a:off x="395288" y="836613"/>
            <a:ext cx="8245475" cy="504825"/>
          </a:xfrm>
        </p:spPr>
        <p:txBody>
          <a:bodyPr/>
          <a:lstStyle/>
          <a:p>
            <a:pPr eaLnBrk="1" hangingPunct="1"/>
            <a:r>
              <a:rPr lang="en-US" altLang="zh-TW" sz="4000" b="1" i="1" u="sng" smtClean="0">
                <a:solidFill>
                  <a:srgbClr val="FF0000"/>
                </a:solidFill>
                <a:latin typeface="Georgia" panose="02040502050405020303" pitchFamily="18" charset="0"/>
              </a:rPr>
              <a:t>Vector Quantity</a:t>
            </a:r>
          </a:p>
        </p:txBody>
      </p:sp>
      <p:sp>
        <p:nvSpPr>
          <p:cNvPr id="80900" name="Rectangle 4"/>
          <p:cNvSpPr>
            <a:spLocks noChangeArrowheads="1"/>
          </p:cNvSpPr>
          <p:nvPr/>
        </p:nvSpPr>
        <p:spPr bwMode="auto">
          <a:xfrm>
            <a:off x="468313" y="3595688"/>
            <a:ext cx="82804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23767" tIns="79350" rIns="0" bIns="0" anchor="ctr">
            <a:spAutoFit/>
          </a:bodyP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eaLnBrk="1" hangingPunct="1">
              <a:spcBef>
                <a:spcPct val="0"/>
              </a:spcBef>
              <a:buFontTx/>
              <a:buNone/>
            </a:pPr>
            <a:r>
              <a:rPr lang="en-US" altLang="zh-TW" sz="2600" b="1">
                <a:solidFill>
                  <a:srgbClr val="0000FF"/>
                </a:solidFill>
                <a:latin typeface="Times New Roman" panose="02020603050405020304" pitchFamily="18" charset="0"/>
                <a:ea typeface="標楷體" panose="03000509000000000000" pitchFamily="65" charset="-120"/>
              </a:rPr>
              <a:t> </a:t>
            </a:r>
          </a:p>
        </p:txBody>
      </p:sp>
      <p:pic>
        <p:nvPicPr>
          <p:cNvPr id="80901"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388" y="2852738"/>
            <a:ext cx="8743950" cy="2484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投影片編號版面配置區 5"/>
          <p:cNvSpPr txBox="1">
            <a:spLocks noGrp="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lgn="r" eaLnBrk="1" hangingPunct="1">
              <a:spcBef>
                <a:spcPct val="0"/>
              </a:spcBef>
              <a:buFontTx/>
              <a:buNone/>
            </a:pPr>
            <a:fld id="{177D13E8-0C79-4051-8738-6D804063DF9E}" type="slidenum">
              <a:rPr lang="en-US" altLang="zh-TW" sz="1400"/>
              <a:pPr algn="r" eaLnBrk="1" hangingPunct="1">
                <a:spcBef>
                  <a:spcPct val="0"/>
                </a:spcBef>
                <a:buFontTx/>
                <a:buNone/>
              </a:pPr>
              <a:t>82</a:t>
            </a:fld>
            <a:endParaRPr lang="en-US" altLang="zh-TW" sz="1400"/>
          </a:p>
        </p:txBody>
      </p:sp>
      <p:sp>
        <p:nvSpPr>
          <p:cNvPr id="81923" name="Rectangle 4"/>
          <p:cNvSpPr>
            <a:spLocks noChangeArrowheads="1"/>
          </p:cNvSpPr>
          <p:nvPr/>
        </p:nvSpPr>
        <p:spPr bwMode="auto">
          <a:xfrm>
            <a:off x="468313" y="3595688"/>
            <a:ext cx="82804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23767" tIns="79350" rIns="0" bIns="0" anchor="ctr">
            <a:spAutoFit/>
          </a:bodyP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eaLnBrk="1" hangingPunct="1">
              <a:spcBef>
                <a:spcPct val="0"/>
              </a:spcBef>
              <a:buFontTx/>
              <a:buNone/>
            </a:pPr>
            <a:r>
              <a:rPr lang="en-US" altLang="zh-TW" sz="2600" b="1">
                <a:solidFill>
                  <a:srgbClr val="0000FF"/>
                </a:solidFill>
                <a:latin typeface="Times New Roman" panose="02020603050405020304" pitchFamily="18" charset="0"/>
                <a:ea typeface="標楷體" panose="03000509000000000000" pitchFamily="65" charset="-120"/>
              </a:rPr>
              <a:t> </a:t>
            </a:r>
          </a:p>
        </p:txBody>
      </p:sp>
      <p:pic>
        <p:nvPicPr>
          <p:cNvPr id="8192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288" y="549275"/>
            <a:ext cx="8424862" cy="589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投影片編號版面配置區 5"/>
          <p:cNvSpPr txBox="1">
            <a:spLocks noGrp="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lgn="r" eaLnBrk="1" hangingPunct="1">
              <a:spcBef>
                <a:spcPct val="0"/>
              </a:spcBef>
              <a:buFontTx/>
              <a:buNone/>
            </a:pPr>
            <a:fld id="{E6AE814A-5940-47B3-96D2-9E3EB86FE9C7}" type="slidenum">
              <a:rPr lang="en-US" altLang="zh-TW" sz="1400"/>
              <a:pPr algn="r" eaLnBrk="1" hangingPunct="1">
                <a:spcBef>
                  <a:spcPct val="0"/>
                </a:spcBef>
                <a:buFontTx/>
                <a:buNone/>
              </a:pPr>
              <a:t>83</a:t>
            </a:fld>
            <a:endParaRPr lang="en-US" altLang="zh-TW" sz="1400"/>
          </a:p>
        </p:txBody>
      </p:sp>
      <p:sp>
        <p:nvSpPr>
          <p:cNvPr id="82947" name="Rectangle 4"/>
          <p:cNvSpPr>
            <a:spLocks noChangeArrowheads="1"/>
          </p:cNvSpPr>
          <p:nvPr/>
        </p:nvSpPr>
        <p:spPr bwMode="auto">
          <a:xfrm>
            <a:off x="468313" y="3595688"/>
            <a:ext cx="82804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23767" tIns="79350" rIns="0" bIns="0" anchor="ctr">
            <a:spAutoFit/>
          </a:bodyP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eaLnBrk="1" hangingPunct="1">
              <a:spcBef>
                <a:spcPct val="0"/>
              </a:spcBef>
              <a:buFontTx/>
              <a:buNone/>
            </a:pPr>
            <a:r>
              <a:rPr lang="en-US" altLang="zh-TW" sz="2600" b="1">
                <a:solidFill>
                  <a:srgbClr val="0000FF"/>
                </a:solidFill>
                <a:latin typeface="Times New Roman" panose="02020603050405020304" pitchFamily="18" charset="0"/>
                <a:ea typeface="標楷體" panose="03000509000000000000" pitchFamily="65" charset="-120"/>
              </a:rPr>
              <a:t> </a:t>
            </a:r>
          </a:p>
        </p:txBody>
      </p:sp>
      <p:sp>
        <p:nvSpPr>
          <p:cNvPr id="82948" name="Rectangle 2"/>
          <p:cNvSpPr>
            <a:spLocks noChangeArrowheads="1"/>
          </p:cNvSpPr>
          <p:nvPr/>
        </p:nvSpPr>
        <p:spPr bwMode="auto">
          <a:xfrm>
            <a:off x="395288" y="836613"/>
            <a:ext cx="8245475"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lgn="ctr" eaLnBrk="1" hangingPunct="1">
              <a:spcBef>
                <a:spcPct val="0"/>
              </a:spcBef>
              <a:buFontTx/>
              <a:buNone/>
            </a:pPr>
            <a:r>
              <a:rPr lang="en-US" altLang="zh-TW" sz="4000" b="1" i="1" u="sng">
                <a:solidFill>
                  <a:srgbClr val="FF0000"/>
                </a:solidFill>
                <a:latin typeface="Georgia" panose="02040502050405020303" pitchFamily="18" charset="0"/>
              </a:rPr>
              <a:t>Vector Quantity</a:t>
            </a:r>
          </a:p>
        </p:txBody>
      </p:sp>
      <p:pic>
        <p:nvPicPr>
          <p:cNvPr id="82949"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850" y="2708275"/>
            <a:ext cx="8497888" cy="312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投影片編號版面配置區 5"/>
          <p:cNvSpPr txBox="1">
            <a:spLocks noGrp="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lgn="r" eaLnBrk="1" hangingPunct="1">
              <a:spcBef>
                <a:spcPct val="0"/>
              </a:spcBef>
              <a:buFontTx/>
              <a:buNone/>
            </a:pPr>
            <a:fld id="{DD6D5DD0-42B9-49CA-B4A4-AD1AB340E586}" type="slidenum">
              <a:rPr lang="en-US" altLang="zh-TW" sz="1400"/>
              <a:pPr algn="r" eaLnBrk="1" hangingPunct="1">
                <a:spcBef>
                  <a:spcPct val="0"/>
                </a:spcBef>
                <a:buFontTx/>
                <a:buNone/>
              </a:pPr>
              <a:t>84</a:t>
            </a:fld>
            <a:endParaRPr lang="en-US" altLang="zh-TW" sz="1400"/>
          </a:p>
        </p:txBody>
      </p:sp>
      <p:sp>
        <p:nvSpPr>
          <p:cNvPr id="83971" name="Rectangle 4"/>
          <p:cNvSpPr>
            <a:spLocks noChangeArrowheads="1"/>
          </p:cNvSpPr>
          <p:nvPr/>
        </p:nvSpPr>
        <p:spPr bwMode="auto">
          <a:xfrm>
            <a:off x="468313" y="3595688"/>
            <a:ext cx="82804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23767" tIns="79350" rIns="0" bIns="0" anchor="ctr">
            <a:spAutoFit/>
          </a:bodyP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eaLnBrk="1" hangingPunct="1">
              <a:spcBef>
                <a:spcPct val="0"/>
              </a:spcBef>
              <a:buFontTx/>
              <a:buNone/>
            </a:pPr>
            <a:r>
              <a:rPr lang="en-US" altLang="zh-TW" sz="2600" b="1">
                <a:solidFill>
                  <a:srgbClr val="0000FF"/>
                </a:solidFill>
                <a:latin typeface="Times New Roman" panose="02020603050405020304" pitchFamily="18" charset="0"/>
                <a:ea typeface="標楷體" panose="03000509000000000000" pitchFamily="65" charset="-120"/>
              </a:rPr>
              <a:t> </a:t>
            </a:r>
          </a:p>
        </p:txBody>
      </p:sp>
      <p:sp>
        <p:nvSpPr>
          <p:cNvPr id="83972" name="Rectangle 2"/>
          <p:cNvSpPr>
            <a:spLocks noChangeArrowheads="1"/>
          </p:cNvSpPr>
          <p:nvPr/>
        </p:nvSpPr>
        <p:spPr bwMode="auto">
          <a:xfrm>
            <a:off x="395288" y="836613"/>
            <a:ext cx="8245475"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lgn="ctr" eaLnBrk="1" hangingPunct="1">
              <a:spcBef>
                <a:spcPct val="0"/>
              </a:spcBef>
              <a:buFontTx/>
              <a:buNone/>
            </a:pPr>
            <a:r>
              <a:rPr lang="en-US" altLang="zh-TW" sz="4000" b="1" i="1" u="sng">
                <a:solidFill>
                  <a:srgbClr val="FF0000"/>
                </a:solidFill>
                <a:latin typeface="Georgia" panose="02040502050405020303" pitchFamily="18" charset="0"/>
              </a:rPr>
              <a:t>Vector Quantity</a:t>
            </a:r>
          </a:p>
        </p:txBody>
      </p:sp>
      <p:pic>
        <p:nvPicPr>
          <p:cNvPr id="83973"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288" y="2636838"/>
            <a:ext cx="8280400" cy="320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投影片編號版面配置區 5"/>
          <p:cNvSpPr txBox="1">
            <a:spLocks noGrp="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lgn="r" eaLnBrk="1" hangingPunct="1">
              <a:spcBef>
                <a:spcPct val="0"/>
              </a:spcBef>
              <a:buFontTx/>
              <a:buNone/>
            </a:pPr>
            <a:fld id="{21D50D71-1D9F-486F-902D-D6603E4B1EFC}" type="slidenum">
              <a:rPr lang="en-US" altLang="zh-TW" sz="1400"/>
              <a:pPr algn="r" eaLnBrk="1" hangingPunct="1">
                <a:spcBef>
                  <a:spcPct val="0"/>
                </a:spcBef>
                <a:buFontTx/>
                <a:buNone/>
              </a:pPr>
              <a:t>85</a:t>
            </a:fld>
            <a:endParaRPr lang="en-US" altLang="zh-TW" sz="1400"/>
          </a:p>
        </p:txBody>
      </p:sp>
      <p:sp>
        <p:nvSpPr>
          <p:cNvPr id="84995" name="Rectangle 2"/>
          <p:cNvSpPr>
            <a:spLocks noGrp="1" noChangeArrowheads="1"/>
          </p:cNvSpPr>
          <p:nvPr>
            <p:ph type="ctrTitle" idx="4294967295"/>
          </p:nvPr>
        </p:nvSpPr>
        <p:spPr>
          <a:xfrm>
            <a:off x="395288" y="765175"/>
            <a:ext cx="8245475" cy="504825"/>
          </a:xfrm>
        </p:spPr>
        <p:txBody>
          <a:bodyPr/>
          <a:lstStyle/>
          <a:p>
            <a:pPr eaLnBrk="1" hangingPunct="1"/>
            <a:r>
              <a:rPr lang="en-US" altLang="zh-TW" sz="4000" b="1" i="1" u="sng" smtClean="0">
                <a:solidFill>
                  <a:srgbClr val="FF0000"/>
                </a:solidFill>
                <a:latin typeface="Georgia" panose="02040502050405020303" pitchFamily="18" charset="0"/>
              </a:rPr>
              <a:t>Field</a:t>
            </a:r>
          </a:p>
        </p:txBody>
      </p:sp>
      <p:sp>
        <p:nvSpPr>
          <p:cNvPr id="84996" name="Rectangle 3"/>
          <p:cNvSpPr>
            <a:spLocks noGrp="1" noChangeArrowheads="1"/>
          </p:cNvSpPr>
          <p:nvPr>
            <p:ph type="subTitle" idx="4294967295"/>
          </p:nvPr>
        </p:nvSpPr>
        <p:spPr>
          <a:xfrm>
            <a:off x="827088" y="1844675"/>
            <a:ext cx="7489825" cy="4321175"/>
          </a:xfrm>
        </p:spPr>
        <p:txBody>
          <a:bodyPr/>
          <a:lstStyle/>
          <a:p>
            <a:pPr marL="0" indent="0" algn="ctr" eaLnBrk="1" hangingPunct="1">
              <a:buFontTx/>
              <a:buNone/>
            </a:pPr>
            <a:r>
              <a:rPr lang="en-US" altLang="zh-TW" sz="2400" b="1" smtClean="0">
                <a:solidFill>
                  <a:srgbClr val="00CC00"/>
                </a:solidFill>
              </a:rPr>
              <a:t> </a:t>
            </a:r>
          </a:p>
        </p:txBody>
      </p:sp>
      <p:sp>
        <p:nvSpPr>
          <p:cNvPr id="84997" name="Rectangle 4"/>
          <p:cNvSpPr>
            <a:spLocks noChangeArrowheads="1"/>
          </p:cNvSpPr>
          <p:nvPr/>
        </p:nvSpPr>
        <p:spPr bwMode="auto">
          <a:xfrm>
            <a:off x="468313" y="3595688"/>
            <a:ext cx="82804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23767" tIns="79350" rIns="0" bIns="0" anchor="ctr">
            <a:spAutoFit/>
          </a:bodyP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eaLnBrk="1" hangingPunct="1">
              <a:spcBef>
                <a:spcPct val="0"/>
              </a:spcBef>
              <a:buFontTx/>
              <a:buNone/>
            </a:pPr>
            <a:r>
              <a:rPr lang="en-US" altLang="zh-TW" sz="2600" b="1">
                <a:solidFill>
                  <a:srgbClr val="0000FF"/>
                </a:solidFill>
                <a:latin typeface="Times New Roman" panose="02020603050405020304" pitchFamily="18" charset="0"/>
                <a:ea typeface="標楷體" panose="03000509000000000000" pitchFamily="65" charset="-120"/>
              </a:rPr>
              <a:t> </a:t>
            </a:r>
          </a:p>
        </p:txBody>
      </p:sp>
      <p:sp>
        <p:nvSpPr>
          <p:cNvPr id="84998" name="Rectangle 5"/>
          <p:cNvSpPr>
            <a:spLocks noChangeArrowheads="1"/>
          </p:cNvSpPr>
          <p:nvPr/>
        </p:nvSpPr>
        <p:spPr bwMode="auto">
          <a:xfrm>
            <a:off x="611188" y="1916113"/>
            <a:ext cx="8061325" cy="3816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eaLnBrk="1" hangingPunct="1">
              <a:spcBef>
                <a:spcPct val="0"/>
              </a:spcBef>
              <a:buFontTx/>
              <a:buNone/>
            </a:pPr>
            <a:r>
              <a:rPr lang="en-US" altLang="zh-TW" b="1">
                <a:solidFill>
                  <a:srgbClr val="0000FF"/>
                </a:solidFill>
                <a:latin typeface="Times New Roman" panose="02020603050405020304" pitchFamily="18" charset="0"/>
                <a:ea typeface="標楷體" panose="03000509000000000000" pitchFamily="65" charset="-120"/>
              </a:rPr>
              <a:t>A field is a spatial distribution of a quantity, which may or may not be a function of time.</a:t>
            </a:r>
          </a:p>
        </p:txBody>
      </p:sp>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投影片編號版面配置區 5"/>
          <p:cNvSpPr txBox="1">
            <a:spLocks noGrp="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lgn="r" eaLnBrk="1" hangingPunct="1">
              <a:spcBef>
                <a:spcPct val="0"/>
              </a:spcBef>
              <a:buFontTx/>
              <a:buNone/>
            </a:pPr>
            <a:fld id="{19E346EE-5CAB-4B68-9C9A-6FF417E46695}" type="slidenum">
              <a:rPr lang="en-US" altLang="zh-TW" sz="1400"/>
              <a:pPr algn="r" eaLnBrk="1" hangingPunct="1">
                <a:spcBef>
                  <a:spcPct val="0"/>
                </a:spcBef>
                <a:buFontTx/>
                <a:buNone/>
              </a:pPr>
              <a:t>86</a:t>
            </a:fld>
            <a:endParaRPr lang="en-US" altLang="zh-TW" sz="1400"/>
          </a:p>
        </p:txBody>
      </p:sp>
      <p:sp>
        <p:nvSpPr>
          <p:cNvPr id="86019" name="Rectangle 2"/>
          <p:cNvSpPr>
            <a:spLocks noGrp="1" noChangeArrowheads="1"/>
          </p:cNvSpPr>
          <p:nvPr>
            <p:ph type="ctrTitle" idx="4294967295"/>
          </p:nvPr>
        </p:nvSpPr>
        <p:spPr>
          <a:xfrm>
            <a:off x="395288" y="404813"/>
            <a:ext cx="8245475" cy="503237"/>
          </a:xfrm>
        </p:spPr>
        <p:txBody>
          <a:bodyPr/>
          <a:lstStyle/>
          <a:p>
            <a:pPr eaLnBrk="1" hangingPunct="1"/>
            <a:r>
              <a:rPr lang="en-US" altLang="zh-TW" sz="4000" b="1" i="1" u="sng" smtClean="0">
                <a:solidFill>
                  <a:srgbClr val="FF0000"/>
                </a:solidFill>
                <a:latin typeface="Georgia" panose="02040502050405020303" pitchFamily="18" charset="0"/>
              </a:rPr>
              <a:t>Coordinate Systems</a:t>
            </a:r>
          </a:p>
        </p:txBody>
      </p:sp>
      <p:sp>
        <p:nvSpPr>
          <p:cNvPr id="86020" name="Rectangle 3"/>
          <p:cNvSpPr>
            <a:spLocks noGrp="1" noChangeArrowheads="1"/>
          </p:cNvSpPr>
          <p:nvPr>
            <p:ph type="subTitle" idx="4294967295"/>
          </p:nvPr>
        </p:nvSpPr>
        <p:spPr>
          <a:xfrm>
            <a:off x="827088" y="1844675"/>
            <a:ext cx="7489825" cy="4321175"/>
          </a:xfrm>
        </p:spPr>
        <p:txBody>
          <a:bodyPr/>
          <a:lstStyle/>
          <a:p>
            <a:pPr marL="0" indent="0" algn="ctr" eaLnBrk="1" hangingPunct="1">
              <a:buFontTx/>
              <a:buNone/>
            </a:pPr>
            <a:r>
              <a:rPr lang="en-US" altLang="zh-TW" sz="2400" b="1" smtClean="0">
                <a:solidFill>
                  <a:srgbClr val="00CC00"/>
                </a:solidFill>
              </a:rPr>
              <a:t> </a:t>
            </a:r>
          </a:p>
        </p:txBody>
      </p:sp>
      <p:sp>
        <p:nvSpPr>
          <p:cNvPr id="86021" name="Rectangle 4"/>
          <p:cNvSpPr>
            <a:spLocks noChangeArrowheads="1"/>
          </p:cNvSpPr>
          <p:nvPr/>
        </p:nvSpPr>
        <p:spPr bwMode="auto">
          <a:xfrm>
            <a:off x="468313" y="3573463"/>
            <a:ext cx="82804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23767" tIns="79350" rIns="0" bIns="0" anchor="ctr">
            <a:spAutoFit/>
          </a:bodyP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eaLnBrk="1" hangingPunct="1">
              <a:spcBef>
                <a:spcPct val="0"/>
              </a:spcBef>
              <a:buFontTx/>
              <a:buNone/>
            </a:pPr>
            <a:r>
              <a:rPr lang="en-US" altLang="zh-TW" sz="2600" b="1">
                <a:solidFill>
                  <a:srgbClr val="0000FF"/>
                </a:solidFill>
                <a:latin typeface="Times New Roman" panose="02020603050405020304" pitchFamily="18" charset="0"/>
                <a:ea typeface="標楷體" panose="03000509000000000000" pitchFamily="65" charset="-120"/>
              </a:rPr>
              <a:t>  </a:t>
            </a:r>
          </a:p>
        </p:txBody>
      </p:sp>
      <p:sp>
        <p:nvSpPr>
          <p:cNvPr id="86022" name="Rectangle 5"/>
          <p:cNvSpPr>
            <a:spLocks noChangeArrowheads="1"/>
          </p:cNvSpPr>
          <p:nvPr/>
        </p:nvSpPr>
        <p:spPr bwMode="auto">
          <a:xfrm>
            <a:off x="395288" y="1125538"/>
            <a:ext cx="8353425" cy="5399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eaLnBrk="1" hangingPunct="1">
              <a:spcBef>
                <a:spcPct val="0"/>
              </a:spcBef>
              <a:buFontTx/>
              <a:buNone/>
            </a:pPr>
            <a:r>
              <a:rPr lang="en-US" altLang="zh-TW" sz="3100" b="1">
                <a:solidFill>
                  <a:srgbClr val="0000FF"/>
                </a:solidFill>
                <a:latin typeface="Times New Roman" panose="02020603050405020304" pitchFamily="18" charset="0"/>
                <a:ea typeface="標楷體" panose="03000509000000000000" pitchFamily="65" charset="-120"/>
              </a:rPr>
              <a:t>In geometry, </a:t>
            </a:r>
            <a:br>
              <a:rPr lang="en-US" altLang="zh-TW" sz="3100" b="1">
                <a:solidFill>
                  <a:srgbClr val="0000FF"/>
                </a:solidFill>
                <a:latin typeface="Times New Roman" panose="02020603050405020304" pitchFamily="18" charset="0"/>
                <a:ea typeface="標楷體" panose="03000509000000000000" pitchFamily="65" charset="-120"/>
              </a:rPr>
            </a:br>
            <a:r>
              <a:rPr lang="en-US" altLang="zh-TW" sz="3100" b="1">
                <a:solidFill>
                  <a:srgbClr val="0000FF"/>
                </a:solidFill>
                <a:latin typeface="Times New Roman" panose="02020603050405020304" pitchFamily="18" charset="0"/>
                <a:ea typeface="標楷體" panose="03000509000000000000" pitchFamily="65" charset="-120"/>
              </a:rPr>
              <a:t>a coordinate system is a system </a:t>
            </a:r>
            <a:br>
              <a:rPr lang="en-US" altLang="zh-TW" sz="3100" b="1">
                <a:solidFill>
                  <a:srgbClr val="0000FF"/>
                </a:solidFill>
                <a:latin typeface="Times New Roman" panose="02020603050405020304" pitchFamily="18" charset="0"/>
                <a:ea typeface="標楷體" panose="03000509000000000000" pitchFamily="65" charset="-120"/>
              </a:rPr>
            </a:br>
            <a:r>
              <a:rPr lang="en-US" altLang="zh-TW" sz="3100" b="1">
                <a:solidFill>
                  <a:srgbClr val="0000FF"/>
                </a:solidFill>
                <a:latin typeface="Times New Roman" panose="02020603050405020304" pitchFamily="18" charset="0"/>
                <a:ea typeface="標楷體" panose="03000509000000000000" pitchFamily="65" charset="-120"/>
              </a:rPr>
              <a:t>which uses one or more numbers, or coordinates, </a:t>
            </a:r>
            <a:br>
              <a:rPr lang="en-US" altLang="zh-TW" sz="3100" b="1">
                <a:solidFill>
                  <a:srgbClr val="0000FF"/>
                </a:solidFill>
                <a:latin typeface="Times New Roman" panose="02020603050405020304" pitchFamily="18" charset="0"/>
                <a:ea typeface="標楷體" panose="03000509000000000000" pitchFamily="65" charset="-120"/>
              </a:rPr>
            </a:br>
            <a:r>
              <a:rPr lang="en-US" altLang="zh-TW" sz="3100" b="1">
                <a:solidFill>
                  <a:srgbClr val="0000FF"/>
                </a:solidFill>
                <a:latin typeface="Times New Roman" panose="02020603050405020304" pitchFamily="18" charset="0"/>
                <a:ea typeface="標楷體" panose="03000509000000000000" pitchFamily="65" charset="-120"/>
              </a:rPr>
              <a:t>to uniquely determine the position of </a:t>
            </a:r>
            <a:br>
              <a:rPr lang="en-US" altLang="zh-TW" sz="3100" b="1">
                <a:solidFill>
                  <a:srgbClr val="0000FF"/>
                </a:solidFill>
                <a:latin typeface="Times New Roman" panose="02020603050405020304" pitchFamily="18" charset="0"/>
                <a:ea typeface="標楷體" panose="03000509000000000000" pitchFamily="65" charset="-120"/>
              </a:rPr>
            </a:br>
            <a:r>
              <a:rPr lang="en-US" altLang="zh-TW" sz="3100" b="1">
                <a:solidFill>
                  <a:srgbClr val="0000FF"/>
                </a:solidFill>
                <a:latin typeface="Times New Roman" panose="02020603050405020304" pitchFamily="18" charset="0"/>
                <a:ea typeface="標楷體" panose="03000509000000000000" pitchFamily="65" charset="-120"/>
              </a:rPr>
              <a:t>a point or other geometric element</a:t>
            </a:r>
            <a:r>
              <a:rPr lang="en-US" altLang="zh-TW" sz="3000" b="1">
                <a:solidFill>
                  <a:srgbClr val="0000FF"/>
                </a:solidFill>
                <a:latin typeface="Times New Roman" panose="02020603050405020304" pitchFamily="18" charset="0"/>
                <a:ea typeface="標楷體" panose="03000509000000000000" pitchFamily="65" charset="-120"/>
              </a:rPr>
              <a:t>.</a:t>
            </a:r>
            <a:br>
              <a:rPr lang="en-US" altLang="zh-TW" sz="3000" b="1">
                <a:solidFill>
                  <a:srgbClr val="0000FF"/>
                </a:solidFill>
                <a:latin typeface="Times New Roman" panose="02020603050405020304" pitchFamily="18" charset="0"/>
                <a:ea typeface="標楷體" panose="03000509000000000000" pitchFamily="65" charset="-120"/>
              </a:rPr>
            </a:br>
            <a:r>
              <a:rPr lang="en-US" altLang="zh-TW" sz="3000" b="1">
                <a:solidFill>
                  <a:srgbClr val="0000FF"/>
                </a:solidFill>
                <a:latin typeface="Times New Roman" panose="02020603050405020304" pitchFamily="18" charset="0"/>
                <a:ea typeface="標楷體" panose="03000509000000000000" pitchFamily="65" charset="-120"/>
              </a:rPr>
              <a:t/>
            </a:r>
            <a:br>
              <a:rPr lang="en-US" altLang="zh-TW" sz="3000" b="1">
                <a:solidFill>
                  <a:srgbClr val="0000FF"/>
                </a:solidFill>
                <a:latin typeface="Times New Roman" panose="02020603050405020304" pitchFamily="18" charset="0"/>
                <a:ea typeface="標楷體" panose="03000509000000000000" pitchFamily="65" charset="-120"/>
              </a:rPr>
            </a:br>
            <a:r>
              <a:rPr lang="en-US" altLang="zh-TW" sz="3000" b="1">
                <a:solidFill>
                  <a:srgbClr val="0000FF"/>
                </a:solidFill>
                <a:latin typeface="Times New Roman" panose="02020603050405020304" pitchFamily="18" charset="0"/>
                <a:ea typeface="標楷體" panose="03000509000000000000" pitchFamily="65" charset="-120"/>
              </a:rPr>
              <a:t>The order of the coordinates is significant and </a:t>
            </a:r>
            <a:br>
              <a:rPr lang="en-US" altLang="zh-TW" sz="3000" b="1">
                <a:solidFill>
                  <a:srgbClr val="0000FF"/>
                </a:solidFill>
                <a:latin typeface="Times New Roman" panose="02020603050405020304" pitchFamily="18" charset="0"/>
                <a:ea typeface="標楷體" panose="03000509000000000000" pitchFamily="65" charset="-120"/>
              </a:rPr>
            </a:br>
            <a:r>
              <a:rPr lang="en-US" altLang="zh-TW" sz="3000" b="1">
                <a:solidFill>
                  <a:srgbClr val="0000FF"/>
                </a:solidFill>
                <a:latin typeface="Times New Roman" panose="02020603050405020304" pitchFamily="18" charset="0"/>
                <a:ea typeface="標楷體" panose="03000509000000000000" pitchFamily="65" charset="-120"/>
              </a:rPr>
              <a:t>they are sometimes identified by their position </a:t>
            </a:r>
            <a:br>
              <a:rPr lang="en-US" altLang="zh-TW" sz="3000" b="1">
                <a:solidFill>
                  <a:srgbClr val="0000FF"/>
                </a:solidFill>
                <a:latin typeface="Times New Roman" panose="02020603050405020304" pitchFamily="18" charset="0"/>
                <a:ea typeface="標楷體" panose="03000509000000000000" pitchFamily="65" charset="-120"/>
              </a:rPr>
            </a:br>
            <a:r>
              <a:rPr lang="en-US" altLang="zh-TW" sz="3000" b="1">
                <a:solidFill>
                  <a:srgbClr val="0000FF"/>
                </a:solidFill>
                <a:latin typeface="Times New Roman" panose="02020603050405020304" pitchFamily="18" charset="0"/>
                <a:ea typeface="標楷體" panose="03000509000000000000" pitchFamily="65" charset="-120"/>
              </a:rPr>
              <a:t>in an ordered tuple and sometimes by a letter, </a:t>
            </a:r>
            <a:br>
              <a:rPr lang="en-US" altLang="zh-TW" sz="3000" b="1">
                <a:solidFill>
                  <a:srgbClr val="0000FF"/>
                </a:solidFill>
                <a:latin typeface="Times New Roman" panose="02020603050405020304" pitchFamily="18" charset="0"/>
                <a:ea typeface="標楷體" panose="03000509000000000000" pitchFamily="65" charset="-120"/>
              </a:rPr>
            </a:br>
            <a:r>
              <a:rPr lang="en-US" altLang="zh-TW" sz="3000" b="1">
                <a:solidFill>
                  <a:srgbClr val="0000FF"/>
                </a:solidFill>
                <a:latin typeface="Times New Roman" panose="02020603050405020304" pitchFamily="18" charset="0"/>
                <a:ea typeface="標楷體" panose="03000509000000000000" pitchFamily="65" charset="-120"/>
              </a:rPr>
              <a:t>as in 'the </a:t>
            </a:r>
            <a:r>
              <a:rPr lang="en-US" altLang="zh-TW" sz="3000" b="1" i="1">
                <a:solidFill>
                  <a:srgbClr val="0000FF"/>
                </a:solidFill>
                <a:latin typeface="Times New Roman" panose="02020603050405020304" pitchFamily="18" charset="0"/>
                <a:ea typeface="標楷體" panose="03000509000000000000" pitchFamily="65" charset="-120"/>
              </a:rPr>
              <a:t>x</a:t>
            </a:r>
            <a:r>
              <a:rPr lang="en-US" altLang="zh-TW" sz="3000" b="1">
                <a:solidFill>
                  <a:srgbClr val="0000FF"/>
                </a:solidFill>
                <a:latin typeface="Times New Roman" panose="02020603050405020304" pitchFamily="18" charset="0"/>
                <a:ea typeface="標楷體" panose="03000509000000000000" pitchFamily="65" charset="-120"/>
              </a:rPr>
              <a:t>-coordinate'. </a:t>
            </a:r>
            <a:br>
              <a:rPr lang="en-US" altLang="zh-TW" sz="3000" b="1">
                <a:solidFill>
                  <a:srgbClr val="0000FF"/>
                </a:solidFill>
                <a:latin typeface="Times New Roman" panose="02020603050405020304" pitchFamily="18" charset="0"/>
                <a:ea typeface="標楷體" panose="03000509000000000000" pitchFamily="65" charset="-120"/>
              </a:rPr>
            </a:br>
            <a:r>
              <a:rPr lang="en-US" altLang="zh-TW" sz="3000" b="1">
                <a:solidFill>
                  <a:srgbClr val="0000FF"/>
                </a:solidFill>
                <a:latin typeface="Times New Roman" panose="02020603050405020304" pitchFamily="18" charset="0"/>
                <a:ea typeface="標楷體" panose="03000509000000000000" pitchFamily="65" charset="-120"/>
              </a:rPr>
              <a:t>In elementary mathematics </a:t>
            </a:r>
            <a:br>
              <a:rPr lang="en-US" altLang="zh-TW" sz="3000" b="1">
                <a:solidFill>
                  <a:srgbClr val="0000FF"/>
                </a:solidFill>
                <a:latin typeface="Times New Roman" panose="02020603050405020304" pitchFamily="18" charset="0"/>
                <a:ea typeface="標楷體" panose="03000509000000000000" pitchFamily="65" charset="-120"/>
              </a:rPr>
            </a:br>
            <a:r>
              <a:rPr lang="en-US" altLang="zh-TW" sz="3000" b="1">
                <a:solidFill>
                  <a:srgbClr val="0000FF"/>
                </a:solidFill>
                <a:latin typeface="Times New Roman" panose="02020603050405020304" pitchFamily="18" charset="0"/>
                <a:ea typeface="標楷體" panose="03000509000000000000" pitchFamily="65" charset="-120"/>
              </a:rPr>
              <a:t>the coordinates are taken to be real numbers.</a:t>
            </a:r>
          </a:p>
        </p:txBody>
      </p:sp>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投影片編號版面配置區 5"/>
          <p:cNvSpPr txBox="1">
            <a:spLocks noGrp="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lgn="r" eaLnBrk="1" hangingPunct="1">
              <a:spcBef>
                <a:spcPct val="0"/>
              </a:spcBef>
              <a:buFontTx/>
              <a:buNone/>
            </a:pPr>
            <a:fld id="{0DAF2C3A-5F1A-4936-8044-334F2DBCC265}" type="slidenum">
              <a:rPr lang="en-US" altLang="zh-TW" sz="1400"/>
              <a:pPr algn="r" eaLnBrk="1" hangingPunct="1">
                <a:spcBef>
                  <a:spcPct val="0"/>
                </a:spcBef>
                <a:buFontTx/>
                <a:buNone/>
              </a:pPr>
              <a:t>87</a:t>
            </a:fld>
            <a:endParaRPr lang="en-US" altLang="zh-TW" sz="1400"/>
          </a:p>
        </p:txBody>
      </p:sp>
      <p:sp>
        <p:nvSpPr>
          <p:cNvPr id="87043" name="Rectangle 2"/>
          <p:cNvSpPr>
            <a:spLocks noGrp="1" noChangeArrowheads="1"/>
          </p:cNvSpPr>
          <p:nvPr>
            <p:ph type="ctrTitle" idx="4294967295"/>
          </p:nvPr>
        </p:nvSpPr>
        <p:spPr>
          <a:xfrm>
            <a:off x="0" y="404813"/>
            <a:ext cx="9144000" cy="503237"/>
          </a:xfrm>
        </p:spPr>
        <p:txBody>
          <a:bodyPr/>
          <a:lstStyle/>
          <a:p>
            <a:pPr eaLnBrk="1" hangingPunct="1"/>
            <a:r>
              <a:rPr lang="en-US" altLang="zh-TW" sz="4000" b="1" i="1" u="sng" smtClean="0">
                <a:solidFill>
                  <a:srgbClr val="FF0000"/>
                </a:solidFill>
                <a:latin typeface="Georgia" panose="02040502050405020303" pitchFamily="18" charset="0"/>
              </a:rPr>
              <a:t>Orthogonal Coordinates</a:t>
            </a:r>
          </a:p>
        </p:txBody>
      </p:sp>
      <p:sp>
        <p:nvSpPr>
          <p:cNvPr id="87044" name="Rectangle 3"/>
          <p:cNvSpPr>
            <a:spLocks noGrp="1" noChangeArrowheads="1"/>
          </p:cNvSpPr>
          <p:nvPr>
            <p:ph type="subTitle" idx="4294967295"/>
          </p:nvPr>
        </p:nvSpPr>
        <p:spPr>
          <a:xfrm>
            <a:off x="827088" y="1844675"/>
            <a:ext cx="7489825" cy="4321175"/>
          </a:xfrm>
        </p:spPr>
        <p:txBody>
          <a:bodyPr/>
          <a:lstStyle/>
          <a:p>
            <a:pPr marL="0" indent="0" algn="ctr" eaLnBrk="1" hangingPunct="1">
              <a:buFontTx/>
              <a:buNone/>
            </a:pPr>
            <a:r>
              <a:rPr lang="en-US" altLang="zh-TW" sz="2400" b="1" smtClean="0">
                <a:solidFill>
                  <a:srgbClr val="00CC00"/>
                </a:solidFill>
              </a:rPr>
              <a:t> </a:t>
            </a:r>
          </a:p>
        </p:txBody>
      </p:sp>
      <p:sp>
        <p:nvSpPr>
          <p:cNvPr id="87045" name="Rectangle 4"/>
          <p:cNvSpPr>
            <a:spLocks noChangeArrowheads="1"/>
          </p:cNvSpPr>
          <p:nvPr/>
        </p:nvSpPr>
        <p:spPr bwMode="auto">
          <a:xfrm>
            <a:off x="468313" y="3573463"/>
            <a:ext cx="82804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23767" tIns="79350" rIns="0" bIns="0" anchor="ctr">
            <a:spAutoFit/>
          </a:bodyP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eaLnBrk="1" hangingPunct="1">
              <a:spcBef>
                <a:spcPct val="0"/>
              </a:spcBef>
              <a:buFontTx/>
              <a:buNone/>
            </a:pPr>
            <a:r>
              <a:rPr lang="en-US" altLang="zh-TW" sz="2600" b="1">
                <a:solidFill>
                  <a:srgbClr val="0000FF"/>
                </a:solidFill>
                <a:latin typeface="Times New Roman" panose="02020603050405020304" pitchFamily="18" charset="0"/>
                <a:ea typeface="標楷體" panose="03000509000000000000" pitchFamily="65" charset="-120"/>
              </a:rPr>
              <a:t>  </a:t>
            </a:r>
          </a:p>
        </p:txBody>
      </p:sp>
      <p:sp>
        <p:nvSpPr>
          <p:cNvPr id="87046" name="Rectangle 5"/>
          <p:cNvSpPr>
            <a:spLocks noChangeArrowheads="1"/>
          </p:cNvSpPr>
          <p:nvPr/>
        </p:nvSpPr>
        <p:spPr bwMode="auto">
          <a:xfrm>
            <a:off x="395288" y="1125538"/>
            <a:ext cx="8353425" cy="5399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eaLnBrk="1" hangingPunct="1">
              <a:spcBef>
                <a:spcPct val="0"/>
              </a:spcBef>
              <a:buFontTx/>
              <a:buNone/>
            </a:pPr>
            <a:r>
              <a:rPr lang="en-US" altLang="zh-TW" b="1">
                <a:solidFill>
                  <a:srgbClr val="0000FF"/>
                </a:solidFill>
                <a:latin typeface="Times New Roman" panose="02020603050405020304" pitchFamily="18" charset="0"/>
                <a:ea typeface="標楷體" panose="03000509000000000000" pitchFamily="65" charset="-120"/>
              </a:rPr>
              <a:t>In mathematics, </a:t>
            </a:r>
            <a:br>
              <a:rPr lang="en-US" altLang="zh-TW" b="1">
                <a:solidFill>
                  <a:srgbClr val="0000FF"/>
                </a:solidFill>
                <a:latin typeface="Times New Roman" panose="02020603050405020304" pitchFamily="18" charset="0"/>
                <a:ea typeface="標楷體" panose="03000509000000000000" pitchFamily="65" charset="-120"/>
              </a:rPr>
            </a:br>
            <a:r>
              <a:rPr lang="en-US" altLang="zh-TW" b="1">
                <a:solidFill>
                  <a:srgbClr val="0000FF"/>
                </a:solidFill>
                <a:latin typeface="Times New Roman" panose="02020603050405020304" pitchFamily="18" charset="0"/>
                <a:ea typeface="標楷體" panose="03000509000000000000" pitchFamily="65" charset="-120"/>
              </a:rPr>
              <a:t>orthogonal coordinates are defined as </a:t>
            </a:r>
            <a:br>
              <a:rPr lang="en-US" altLang="zh-TW" b="1">
                <a:solidFill>
                  <a:srgbClr val="0000FF"/>
                </a:solidFill>
                <a:latin typeface="Times New Roman" panose="02020603050405020304" pitchFamily="18" charset="0"/>
                <a:ea typeface="標楷體" panose="03000509000000000000" pitchFamily="65" charset="-120"/>
              </a:rPr>
            </a:br>
            <a:r>
              <a:rPr lang="en-US" altLang="zh-TW" b="1">
                <a:solidFill>
                  <a:srgbClr val="0000FF"/>
                </a:solidFill>
                <a:latin typeface="Times New Roman" panose="02020603050405020304" pitchFamily="18" charset="0"/>
                <a:ea typeface="標楷體" panose="03000509000000000000" pitchFamily="65" charset="-120"/>
              </a:rPr>
              <a:t>a set of </a:t>
            </a:r>
            <a:r>
              <a:rPr lang="en-US" altLang="zh-TW" b="1" i="1">
                <a:solidFill>
                  <a:srgbClr val="0000FF"/>
                </a:solidFill>
                <a:latin typeface="Times New Roman" panose="02020603050405020304" pitchFamily="18" charset="0"/>
                <a:ea typeface="標楷體" panose="03000509000000000000" pitchFamily="65" charset="-120"/>
              </a:rPr>
              <a:t>d</a:t>
            </a:r>
            <a:r>
              <a:rPr lang="en-US" altLang="zh-TW" b="1">
                <a:solidFill>
                  <a:srgbClr val="0000FF"/>
                </a:solidFill>
                <a:latin typeface="Times New Roman" panose="02020603050405020304" pitchFamily="18" charset="0"/>
                <a:ea typeface="標楷體" panose="03000509000000000000" pitchFamily="65" charset="-120"/>
              </a:rPr>
              <a:t> coordinates u = (</a:t>
            </a:r>
            <a:r>
              <a:rPr lang="en-US" altLang="zh-TW" b="1" i="1">
                <a:solidFill>
                  <a:srgbClr val="0000FF"/>
                </a:solidFill>
                <a:latin typeface="Times New Roman" panose="02020603050405020304" pitchFamily="18" charset="0"/>
                <a:ea typeface="標楷體" panose="03000509000000000000" pitchFamily="65" charset="-120"/>
              </a:rPr>
              <a:t>u</a:t>
            </a:r>
            <a:r>
              <a:rPr lang="en-US" altLang="zh-TW" b="1" baseline="-25000">
                <a:solidFill>
                  <a:srgbClr val="0000FF"/>
                </a:solidFill>
                <a:latin typeface="Times New Roman" panose="02020603050405020304" pitchFamily="18" charset="0"/>
                <a:ea typeface="標楷體" panose="03000509000000000000" pitchFamily="65" charset="-120"/>
              </a:rPr>
              <a:t>1</a:t>
            </a:r>
            <a:r>
              <a:rPr lang="en-US" altLang="zh-TW" b="1">
                <a:solidFill>
                  <a:srgbClr val="0000FF"/>
                </a:solidFill>
                <a:latin typeface="Times New Roman" panose="02020603050405020304" pitchFamily="18" charset="0"/>
                <a:ea typeface="標楷體" panose="03000509000000000000" pitchFamily="65" charset="-120"/>
              </a:rPr>
              <a:t>, </a:t>
            </a:r>
            <a:r>
              <a:rPr lang="en-US" altLang="zh-TW" b="1" i="1">
                <a:solidFill>
                  <a:srgbClr val="0000FF"/>
                </a:solidFill>
                <a:latin typeface="Times New Roman" panose="02020603050405020304" pitchFamily="18" charset="0"/>
                <a:ea typeface="標楷體" panose="03000509000000000000" pitchFamily="65" charset="-120"/>
              </a:rPr>
              <a:t>u</a:t>
            </a:r>
            <a:r>
              <a:rPr lang="en-US" altLang="zh-TW" b="1" baseline="-25000">
                <a:solidFill>
                  <a:srgbClr val="0000FF"/>
                </a:solidFill>
                <a:latin typeface="Times New Roman" panose="02020603050405020304" pitchFamily="18" charset="0"/>
                <a:ea typeface="標楷體" panose="03000509000000000000" pitchFamily="65" charset="-120"/>
              </a:rPr>
              <a:t>2</a:t>
            </a:r>
            <a:r>
              <a:rPr lang="en-US" altLang="zh-TW" b="1">
                <a:solidFill>
                  <a:srgbClr val="0000FF"/>
                </a:solidFill>
                <a:latin typeface="Times New Roman" panose="02020603050405020304" pitchFamily="18" charset="0"/>
                <a:ea typeface="標楷體" panose="03000509000000000000" pitchFamily="65" charset="-120"/>
              </a:rPr>
              <a:t>, ..., </a:t>
            </a:r>
            <a:r>
              <a:rPr lang="en-US" altLang="zh-TW" b="1" i="1">
                <a:solidFill>
                  <a:srgbClr val="0000FF"/>
                </a:solidFill>
                <a:latin typeface="Times New Roman" panose="02020603050405020304" pitchFamily="18" charset="0"/>
                <a:ea typeface="標楷體" panose="03000509000000000000" pitchFamily="65" charset="-120"/>
              </a:rPr>
              <a:t>u</a:t>
            </a:r>
            <a:r>
              <a:rPr lang="en-US" altLang="zh-TW" b="1" i="1" baseline="-25000">
                <a:solidFill>
                  <a:srgbClr val="0000FF"/>
                </a:solidFill>
                <a:latin typeface="Times New Roman" panose="02020603050405020304" pitchFamily="18" charset="0"/>
                <a:ea typeface="標楷體" panose="03000509000000000000" pitchFamily="65" charset="-120"/>
              </a:rPr>
              <a:t>d</a:t>
            </a:r>
            <a:r>
              <a:rPr lang="en-US" altLang="zh-TW" b="1">
                <a:solidFill>
                  <a:srgbClr val="0000FF"/>
                </a:solidFill>
                <a:latin typeface="Times New Roman" panose="02020603050405020304" pitchFamily="18" charset="0"/>
                <a:ea typeface="標楷體" panose="03000509000000000000" pitchFamily="65" charset="-120"/>
              </a:rPr>
              <a:t>), </a:t>
            </a:r>
            <a:br>
              <a:rPr lang="en-US" altLang="zh-TW" b="1">
                <a:solidFill>
                  <a:srgbClr val="0000FF"/>
                </a:solidFill>
                <a:latin typeface="Times New Roman" panose="02020603050405020304" pitchFamily="18" charset="0"/>
                <a:ea typeface="標楷體" panose="03000509000000000000" pitchFamily="65" charset="-120"/>
              </a:rPr>
            </a:br>
            <a:r>
              <a:rPr lang="en-US" altLang="zh-TW" b="1">
                <a:solidFill>
                  <a:srgbClr val="0000FF"/>
                </a:solidFill>
                <a:latin typeface="Times New Roman" panose="02020603050405020304" pitchFamily="18" charset="0"/>
                <a:ea typeface="標楷體" panose="03000509000000000000" pitchFamily="65" charset="-120"/>
              </a:rPr>
              <a:t>in which the coordinate surfaces all meet </a:t>
            </a:r>
            <a:br>
              <a:rPr lang="en-US" altLang="zh-TW" b="1">
                <a:solidFill>
                  <a:srgbClr val="0000FF"/>
                </a:solidFill>
                <a:latin typeface="Times New Roman" panose="02020603050405020304" pitchFamily="18" charset="0"/>
                <a:ea typeface="標楷體" panose="03000509000000000000" pitchFamily="65" charset="-120"/>
              </a:rPr>
            </a:br>
            <a:r>
              <a:rPr lang="en-US" altLang="zh-TW" b="1">
                <a:solidFill>
                  <a:srgbClr val="0000FF"/>
                </a:solidFill>
                <a:latin typeface="Times New Roman" panose="02020603050405020304" pitchFamily="18" charset="0"/>
                <a:ea typeface="標楷體" panose="03000509000000000000" pitchFamily="65" charset="-120"/>
              </a:rPr>
              <a:t>at right angles.</a:t>
            </a:r>
            <a:br>
              <a:rPr lang="en-US" altLang="zh-TW" b="1">
                <a:solidFill>
                  <a:srgbClr val="0000FF"/>
                </a:solidFill>
                <a:latin typeface="Times New Roman" panose="02020603050405020304" pitchFamily="18" charset="0"/>
                <a:ea typeface="標楷體" panose="03000509000000000000" pitchFamily="65" charset="-120"/>
              </a:rPr>
            </a:br>
            <a:r>
              <a:rPr lang="en-US" altLang="zh-TW" sz="2800" b="1">
                <a:solidFill>
                  <a:srgbClr val="0000FF"/>
                </a:solidFill>
                <a:latin typeface="Times New Roman" panose="02020603050405020304" pitchFamily="18" charset="0"/>
                <a:ea typeface="標楷體" panose="03000509000000000000" pitchFamily="65" charset="-120"/>
              </a:rPr>
              <a:t/>
            </a:r>
            <a:br>
              <a:rPr lang="en-US" altLang="zh-TW" sz="2800" b="1">
                <a:solidFill>
                  <a:srgbClr val="0000FF"/>
                </a:solidFill>
                <a:latin typeface="Times New Roman" panose="02020603050405020304" pitchFamily="18" charset="0"/>
                <a:ea typeface="標楷體" panose="03000509000000000000" pitchFamily="65" charset="-120"/>
              </a:rPr>
            </a:br>
            <a:r>
              <a:rPr lang="en-US" altLang="zh-TW" b="1">
                <a:solidFill>
                  <a:srgbClr val="0000FF"/>
                </a:solidFill>
                <a:latin typeface="Times New Roman" panose="02020603050405020304" pitchFamily="18" charset="0"/>
                <a:ea typeface="標楷體" panose="03000509000000000000" pitchFamily="65" charset="-120"/>
              </a:rPr>
              <a:t>A coordinate surface for a particular coordinate </a:t>
            </a:r>
            <a:r>
              <a:rPr lang="en-US" altLang="zh-TW" b="1" i="1">
                <a:solidFill>
                  <a:srgbClr val="0000FF"/>
                </a:solidFill>
                <a:latin typeface="Times New Roman" panose="02020603050405020304" pitchFamily="18" charset="0"/>
                <a:ea typeface="標楷體" panose="03000509000000000000" pitchFamily="65" charset="-120"/>
              </a:rPr>
              <a:t>u</a:t>
            </a:r>
            <a:r>
              <a:rPr lang="en-US" altLang="zh-TW" b="1" i="1" baseline="-25000">
                <a:solidFill>
                  <a:srgbClr val="0000FF"/>
                </a:solidFill>
                <a:latin typeface="Times New Roman" panose="02020603050405020304" pitchFamily="18" charset="0"/>
                <a:ea typeface="標楷體" panose="03000509000000000000" pitchFamily="65" charset="-120"/>
              </a:rPr>
              <a:t>k</a:t>
            </a:r>
            <a:r>
              <a:rPr lang="en-US" altLang="zh-TW" b="1">
                <a:solidFill>
                  <a:srgbClr val="0000FF"/>
                </a:solidFill>
                <a:latin typeface="Times New Roman" panose="02020603050405020304" pitchFamily="18" charset="0"/>
                <a:ea typeface="標楷體" panose="03000509000000000000" pitchFamily="65" charset="-120"/>
              </a:rPr>
              <a:t> is the curve, surface, or hypersurface on which </a:t>
            </a:r>
            <a:r>
              <a:rPr lang="en-US" altLang="zh-TW" b="1" i="1">
                <a:solidFill>
                  <a:srgbClr val="0000FF"/>
                </a:solidFill>
                <a:latin typeface="Times New Roman" panose="02020603050405020304" pitchFamily="18" charset="0"/>
                <a:ea typeface="標楷體" panose="03000509000000000000" pitchFamily="65" charset="-120"/>
              </a:rPr>
              <a:t>u</a:t>
            </a:r>
            <a:r>
              <a:rPr lang="en-US" altLang="zh-TW" b="1" i="1" baseline="-25000">
                <a:solidFill>
                  <a:srgbClr val="0000FF"/>
                </a:solidFill>
                <a:latin typeface="Times New Roman" panose="02020603050405020304" pitchFamily="18" charset="0"/>
                <a:ea typeface="標楷體" panose="03000509000000000000" pitchFamily="65" charset="-120"/>
              </a:rPr>
              <a:t>k</a:t>
            </a:r>
            <a:r>
              <a:rPr lang="en-US" altLang="zh-TW" b="1">
                <a:solidFill>
                  <a:srgbClr val="0000FF"/>
                </a:solidFill>
                <a:latin typeface="Times New Roman" panose="02020603050405020304" pitchFamily="18" charset="0"/>
                <a:ea typeface="標楷體" panose="03000509000000000000" pitchFamily="65" charset="-120"/>
              </a:rPr>
              <a:t> is a constant. </a:t>
            </a:r>
          </a:p>
        </p:txBody>
      </p:sp>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投影片編號版面配置區 5"/>
          <p:cNvSpPr txBox="1">
            <a:spLocks noGrp="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lgn="r" eaLnBrk="1" hangingPunct="1">
              <a:spcBef>
                <a:spcPct val="0"/>
              </a:spcBef>
              <a:buFontTx/>
              <a:buNone/>
            </a:pPr>
            <a:fld id="{FE216683-AAC0-4F38-BFB0-DC110768EAE9}" type="slidenum">
              <a:rPr lang="en-US" altLang="zh-TW" sz="1400"/>
              <a:pPr algn="r" eaLnBrk="1" hangingPunct="1">
                <a:spcBef>
                  <a:spcPct val="0"/>
                </a:spcBef>
                <a:buFontTx/>
                <a:buNone/>
              </a:pPr>
              <a:t>88</a:t>
            </a:fld>
            <a:endParaRPr lang="en-US" altLang="zh-TW" sz="1400"/>
          </a:p>
        </p:txBody>
      </p:sp>
      <p:sp>
        <p:nvSpPr>
          <p:cNvPr id="88067" name="Rectangle 2"/>
          <p:cNvSpPr>
            <a:spLocks noGrp="1" noChangeArrowheads="1"/>
          </p:cNvSpPr>
          <p:nvPr>
            <p:ph type="ctrTitle" idx="4294967295"/>
          </p:nvPr>
        </p:nvSpPr>
        <p:spPr>
          <a:xfrm>
            <a:off x="0" y="404813"/>
            <a:ext cx="9144000" cy="503237"/>
          </a:xfrm>
        </p:spPr>
        <p:txBody>
          <a:bodyPr/>
          <a:lstStyle/>
          <a:p>
            <a:pPr eaLnBrk="1" hangingPunct="1"/>
            <a:r>
              <a:rPr lang="en-US" altLang="zh-TW" sz="4000" b="1" i="1" u="sng" smtClean="0">
                <a:solidFill>
                  <a:srgbClr val="FF0000"/>
                </a:solidFill>
                <a:latin typeface="Georgia" panose="02040502050405020303" pitchFamily="18" charset="0"/>
              </a:rPr>
              <a:t>Orthogonal Coordinates</a:t>
            </a:r>
          </a:p>
        </p:txBody>
      </p:sp>
      <p:sp>
        <p:nvSpPr>
          <p:cNvPr id="88068" name="Rectangle 3"/>
          <p:cNvSpPr>
            <a:spLocks noGrp="1" noChangeArrowheads="1"/>
          </p:cNvSpPr>
          <p:nvPr>
            <p:ph type="subTitle" idx="4294967295"/>
          </p:nvPr>
        </p:nvSpPr>
        <p:spPr>
          <a:xfrm>
            <a:off x="827088" y="1844675"/>
            <a:ext cx="7489825" cy="4321175"/>
          </a:xfrm>
        </p:spPr>
        <p:txBody>
          <a:bodyPr/>
          <a:lstStyle/>
          <a:p>
            <a:pPr marL="0" indent="0" algn="ctr" eaLnBrk="1" hangingPunct="1">
              <a:buFontTx/>
              <a:buNone/>
            </a:pPr>
            <a:r>
              <a:rPr lang="en-US" altLang="zh-TW" sz="2400" b="1" smtClean="0">
                <a:solidFill>
                  <a:srgbClr val="00CC00"/>
                </a:solidFill>
              </a:rPr>
              <a:t> </a:t>
            </a:r>
          </a:p>
        </p:txBody>
      </p:sp>
      <p:sp>
        <p:nvSpPr>
          <p:cNvPr id="88069" name="Rectangle 4"/>
          <p:cNvSpPr>
            <a:spLocks noChangeArrowheads="1"/>
          </p:cNvSpPr>
          <p:nvPr/>
        </p:nvSpPr>
        <p:spPr bwMode="auto">
          <a:xfrm>
            <a:off x="468313" y="3573463"/>
            <a:ext cx="82804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23767" tIns="79350" rIns="0" bIns="0" anchor="ctr">
            <a:spAutoFit/>
          </a:bodyP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eaLnBrk="1" hangingPunct="1">
              <a:spcBef>
                <a:spcPct val="0"/>
              </a:spcBef>
              <a:buFontTx/>
              <a:buNone/>
            </a:pPr>
            <a:r>
              <a:rPr lang="en-US" altLang="zh-TW" sz="2600" b="1">
                <a:solidFill>
                  <a:srgbClr val="0000FF"/>
                </a:solidFill>
                <a:latin typeface="Times New Roman" panose="02020603050405020304" pitchFamily="18" charset="0"/>
                <a:ea typeface="標楷體" panose="03000509000000000000" pitchFamily="65" charset="-120"/>
              </a:rPr>
              <a:t>  </a:t>
            </a:r>
          </a:p>
        </p:txBody>
      </p:sp>
      <p:sp>
        <p:nvSpPr>
          <p:cNvPr id="88070" name="Rectangle 5"/>
          <p:cNvSpPr>
            <a:spLocks noChangeArrowheads="1"/>
          </p:cNvSpPr>
          <p:nvPr/>
        </p:nvSpPr>
        <p:spPr bwMode="auto">
          <a:xfrm>
            <a:off x="395288" y="1125538"/>
            <a:ext cx="8353425" cy="5399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eaLnBrk="1" hangingPunct="1">
              <a:spcBef>
                <a:spcPct val="0"/>
              </a:spcBef>
              <a:buFontTx/>
              <a:buNone/>
            </a:pPr>
            <a:r>
              <a:rPr lang="en-US" altLang="zh-TW" b="1">
                <a:solidFill>
                  <a:srgbClr val="0000FF"/>
                </a:solidFill>
                <a:latin typeface="Times New Roman" panose="02020603050405020304" pitchFamily="18" charset="0"/>
                <a:ea typeface="標楷體" panose="03000509000000000000" pitchFamily="65" charset="-120"/>
              </a:rPr>
              <a:t>For example, the 3-dimensional </a:t>
            </a:r>
            <a:br>
              <a:rPr lang="en-US" altLang="zh-TW" b="1">
                <a:solidFill>
                  <a:srgbClr val="0000FF"/>
                </a:solidFill>
                <a:latin typeface="Times New Roman" panose="02020603050405020304" pitchFamily="18" charset="0"/>
                <a:ea typeface="標楷體" panose="03000509000000000000" pitchFamily="65" charset="-120"/>
              </a:rPr>
            </a:br>
            <a:r>
              <a:rPr lang="en-US" altLang="zh-TW" b="1">
                <a:solidFill>
                  <a:srgbClr val="0000FF"/>
                </a:solidFill>
                <a:latin typeface="Times New Roman" panose="02020603050405020304" pitchFamily="18" charset="0"/>
                <a:ea typeface="標楷體" panose="03000509000000000000" pitchFamily="65" charset="-120"/>
              </a:rPr>
              <a:t/>
            </a:r>
            <a:br>
              <a:rPr lang="en-US" altLang="zh-TW" b="1">
                <a:solidFill>
                  <a:srgbClr val="0000FF"/>
                </a:solidFill>
                <a:latin typeface="Times New Roman" panose="02020603050405020304" pitchFamily="18" charset="0"/>
                <a:ea typeface="標楷體" panose="03000509000000000000" pitchFamily="65" charset="-120"/>
              </a:rPr>
            </a:br>
            <a:r>
              <a:rPr lang="en-US" altLang="zh-TW" b="1">
                <a:solidFill>
                  <a:srgbClr val="0000FF"/>
                </a:solidFill>
                <a:latin typeface="Times New Roman" panose="02020603050405020304" pitchFamily="18" charset="0"/>
                <a:ea typeface="標楷體" panose="03000509000000000000" pitchFamily="65" charset="-120"/>
              </a:rPr>
              <a:t>Cartesian coordinates (</a:t>
            </a:r>
            <a:r>
              <a:rPr lang="en-US" altLang="zh-TW" b="1" i="1">
                <a:solidFill>
                  <a:srgbClr val="0000FF"/>
                </a:solidFill>
                <a:latin typeface="Times New Roman" panose="02020603050405020304" pitchFamily="18" charset="0"/>
                <a:ea typeface="標楷體" panose="03000509000000000000" pitchFamily="65" charset="-120"/>
              </a:rPr>
              <a:t>x, y, z</a:t>
            </a:r>
            <a:r>
              <a:rPr lang="en-US" altLang="zh-TW" b="1">
                <a:solidFill>
                  <a:srgbClr val="0000FF"/>
                </a:solidFill>
                <a:latin typeface="Times New Roman" panose="02020603050405020304" pitchFamily="18" charset="0"/>
                <a:ea typeface="標楷體" panose="03000509000000000000" pitchFamily="65" charset="-120"/>
              </a:rPr>
              <a:t>), </a:t>
            </a:r>
            <a:br>
              <a:rPr lang="en-US" altLang="zh-TW" b="1">
                <a:solidFill>
                  <a:srgbClr val="0000FF"/>
                </a:solidFill>
                <a:latin typeface="Times New Roman" panose="02020603050405020304" pitchFamily="18" charset="0"/>
                <a:ea typeface="標楷體" panose="03000509000000000000" pitchFamily="65" charset="-120"/>
              </a:rPr>
            </a:br>
            <a:r>
              <a:rPr lang="en-US" altLang="zh-TW" b="1">
                <a:solidFill>
                  <a:srgbClr val="0000FF"/>
                </a:solidFill>
                <a:latin typeface="Times New Roman" panose="02020603050405020304" pitchFamily="18" charset="0"/>
                <a:ea typeface="標楷體" panose="03000509000000000000" pitchFamily="65" charset="-120"/>
              </a:rPr>
              <a:t/>
            </a:r>
            <a:br>
              <a:rPr lang="en-US" altLang="zh-TW" b="1">
                <a:solidFill>
                  <a:srgbClr val="0000FF"/>
                </a:solidFill>
                <a:latin typeface="Times New Roman" panose="02020603050405020304" pitchFamily="18" charset="0"/>
                <a:ea typeface="標楷體" panose="03000509000000000000" pitchFamily="65" charset="-120"/>
              </a:rPr>
            </a:br>
            <a:r>
              <a:rPr lang="en-US" altLang="zh-TW" b="1">
                <a:solidFill>
                  <a:srgbClr val="0000FF"/>
                </a:solidFill>
                <a:latin typeface="Times New Roman" panose="02020603050405020304" pitchFamily="18" charset="0"/>
                <a:ea typeface="標楷體" panose="03000509000000000000" pitchFamily="65" charset="-120"/>
              </a:rPr>
              <a:t>cylindrical coordinates (</a:t>
            </a:r>
            <a:r>
              <a:rPr lang="en-US" altLang="zh-TW" b="1" i="1">
                <a:solidFill>
                  <a:srgbClr val="0000FF"/>
                </a:solidFill>
                <a:latin typeface="Times New Roman" panose="02020603050405020304" pitchFamily="18" charset="0"/>
                <a:ea typeface="標楷體" panose="03000509000000000000" pitchFamily="65" charset="-120"/>
              </a:rPr>
              <a:t>r, </a:t>
            </a:r>
            <a:r>
              <a:rPr lang="el-GR" altLang="zh-TW" b="1" i="1">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φ</a:t>
            </a:r>
            <a:r>
              <a:rPr lang="en-US" altLang="zh-TW" b="1" i="1">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 z</a:t>
            </a:r>
            <a:r>
              <a:rPr lang="en-US" altLang="zh-TW" b="1">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 </a:t>
            </a:r>
            <a:br>
              <a:rPr lang="en-US" altLang="zh-TW" b="1">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br>
            <a:r>
              <a:rPr lang="en-US" altLang="zh-TW" b="1">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
            </a:r>
            <a:br>
              <a:rPr lang="en-US" altLang="zh-TW" b="1">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br>
            <a:r>
              <a:rPr lang="en-US" altLang="zh-TW" b="1">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spherical coordinates (</a:t>
            </a:r>
            <a:r>
              <a:rPr lang="en-US" altLang="zh-TW" b="1" i="1">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R, </a:t>
            </a:r>
            <a:r>
              <a:rPr lang="el-GR" altLang="zh-TW" b="1" i="1">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θ</a:t>
            </a:r>
            <a:r>
              <a:rPr lang="en-US" altLang="zh-TW" b="1" i="1">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 </a:t>
            </a:r>
            <a:r>
              <a:rPr lang="el-GR" altLang="zh-TW" b="1" i="1">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φ</a:t>
            </a:r>
            <a:r>
              <a:rPr lang="en-US" altLang="zh-TW" b="1">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a:t>
            </a:r>
            <a:r>
              <a:rPr lang="en-US" altLang="zh-TW" b="1">
                <a:solidFill>
                  <a:srgbClr val="0000FF"/>
                </a:solidFill>
                <a:latin typeface="Times New Roman" panose="02020603050405020304" pitchFamily="18" charset="0"/>
                <a:ea typeface="標楷體" panose="03000509000000000000" pitchFamily="65" charset="-120"/>
              </a:rPr>
              <a:t>.</a:t>
            </a:r>
          </a:p>
        </p:txBody>
      </p:sp>
      <p:graphicFrame>
        <p:nvGraphicFramePr>
          <p:cNvPr id="88071" name="Object 7"/>
          <p:cNvGraphicFramePr>
            <a:graphicFrameLocks noChangeAspect="1"/>
          </p:cNvGraphicFramePr>
          <p:nvPr/>
        </p:nvGraphicFramePr>
        <p:xfrm>
          <a:off x="4514850" y="3321050"/>
          <a:ext cx="114300" cy="215900"/>
        </p:xfrm>
        <a:graphic>
          <a:graphicData uri="http://schemas.openxmlformats.org/presentationml/2006/ole">
            <mc:AlternateContent xmlns:mc="http://schemas.openxmlformats.org/markup-compatibility/2006">
              <mc:Choice xmlns:v="urn:schemas-microsoft-com:vml" Requires="v">
                <p:oleObj spid="_x0000_s88091" name="方程式" r:id="rId3" imgW="114151" imgH="215619" progId="Equation.3">
                  <p:embed/>
                </p:oleObj>
              </mc:Choice>
              <mc:Fallback>
                <p:oleObj name="方程式" r:id="rId3" imgW="114151" imgH="215619" progId="Equation.3">
                  <p:embed/>
                  <p:pic>
                    <p:nvPicPr>
                      <p:cNvPr id="0"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14850" y="3321050"/>
                        <a:ext cx="114300" cy="215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投影片編號版面配置區 5"/>
          <p:cNvSpPr txBox="1">
            <a:spLocks noGrp="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lgn="r" eaLnBrk="1" hangingPunct="1">
              <a:spcBef>
                <a:spcPct val="0"/>
              </a:spcBef>
              <a:buFontTx/>
              <a:buNone/>
            </a:pPr>
            <a:fld id="{2FA3CBE1-55FD-4789-92BF-E89B99F69C11}" type="slidenum">
              <a:rPr lang="en-US" altLang="zh-TW" sz="1400"/>
              <a:pPr algn="r" eaLnBrk="1" hangingPunct="1">
                <a:spcBef>
                  <a:spcPct val="0"/>
                </a:spcBef>
                <a:buFontTx/>
                <a:buNone/>
              </a:pPr>
              <a:t>89</a:t>
            </a:fld>
            <a:endParaRPr lang="en-US" altLang="zh-TW" sz="1400"/>
          </a:p>
        </p:txBody>
      </p:sp>
      <p:pic>
        <p:nvPicPr>
          <p:cNvPr id="89091"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24075" y="1989138"/>
            <a:ext cx="4895850" cy="3892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9092" name="Text Box 2"/>
          <p:cNvSpPr txBox="1">
            <a:spLocks noChangeArrowheads="1"/>
          </p:cNvSpPr>
          <p:nvPr/>
        </p:nvSpPr>
        <p:spPr bwMode="auto">
          <a:xfrm>
            <a:off x="1187450" y="1196975"/>
            <a:ext cx="6624638" cy="5453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tabLst>
                <a:tab pos="4114800" algn="l"/>
              </a:tabLst>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tabLst>
                <a:tab pos="4114800" algn="l"/>
              </a:tabLst>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tabLst>
                <a:tab pos="4114800" algn="l"/>
              </a:tabLst>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tabLst>
                <a:tab pos="4114800" algn="l"/>
              </a:tabLst>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tabLst>
                <a:tab pos="4114800" algn="l"/>
              </a:tabLst>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tabLst>
                <a:tab pos="4114800" algn="l"/>
              </a:tabLst>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tabLst>
                <a:tab pos="4114800" algn="l"/>
              </a:tabLst>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tabLst>
                <a:tab pos="4114800" algn="l"/>
              </a:tabLst>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tabLst>
                <a:tab pos="4114800" algn="l"/>
              </a:tabLst>
              <a:defRPr kumimoji="1" sz="2000">
                <a:solidFill>
                  <a:schemeClr val="tx1"/>
                </a:solidFill>
                <a:latin typeface="Arial" panose="020B0604020202020204" pitchFamily="34" charset="0"/>
                <a:ea typeface="新細明體" panose="02020500000000000000" pitchFamily="18" charset="-120"/>
              </a:defRPr>
            </a:lvl9pPr>
          </a:lstStyle>
          <a:p>
            <a:pPr>
              <a:spcBef>
                <a:spcPct val="0"/>
              </a:spcBef>
              <a:buFontTx/>
              <a:buNone/>
            </a:pPr>
            <a:r>
              <a:rPr kumimoji="0" lang="en-US" altLang="en-US" b="1" u="sng">
                <a:solidFill>
                  <a:srgbClr val="0000FF"/>
                </a:solidFill>
                <a:latin typeface="Times New Roman" panose="02020603050405020304" pitchFamily="18" charset="0"/>
                <a:ea typeface="標楷體" panose="03000509000000000000" pitchFamily="65" charset="-120"/>
              </a:rPr>
              <a:t>C</a:t>
            </a:r>
            <a:r>
              <a:rPr kumimoji="0" lang="en-US" altLang="zh-TW" b="1" u="sng">
                <a:solidFill>
                  <a:srgbClr val="0000FF"/>
                </a:solidFill>
                <a:latin typeface="Times New Roman" panose="02020603050405020304" pitchFamily="18" charset="0"/>
                <a:ea typeface="標楷體" panose="03000509000000000000" pitchFamily="65" charset="-120"/>
              </a:rPr>
              <a:t>artesian</a:t>
            </a:r>
            <a:r>
              <a:rPr kumimoji="0" lang="en-US" altLang="en-US" b="1">
                <a:solidFill>
                  <a:srgbClr val="0000FF"/>
                </a:solidFill>
                <a:latin typeface="Times New Roman" panose="02020603050405020304" pitchFamily="18" charset="0"/>
                <a:ea typeface="標楷體" panose="03000509000000000000" pitchFamily="65" charset="-120"/>
              </a:rPr>
              <a:t>  (</a:t>
            </a:r>
            <a:r>
              <a:rPr kumimoji="0" lang="en-US" altLang="zh-TW" b="1" i="1">
                <a:solidFill>
                  <a:srgbClr val="0000FF"/>
                </a:solidFill>
                <a:latin typeface="Times New Roman" panose="02020603050405020304" pitchFamily="18" charset="0"/>
                <a:ea typeface="標楷體" panose="03000509000000000000" pitchFamily="65" charset="-120"/>
              </a:rPr>
              <a:t>x</a:t>
            </a:r>
            <a:r>
              <a:rPr kumimoji="0" lang="en-US" altLang="en-US" b="1">
                <a:solidFill>
                  <a:srgbClr val="0000FF"/>
                </a:solidFill>
                <a:latin typeface="Times New Roman" panose="02020603050405020304" pitchFamily="18" charset="0"/>
                <a:ea typeface="標楷體" panose="03000509000000000000" pitchFamily="65" charset="-120"/>
              </a:rPr>
              <a:t>, </a:t>
            </a:r>
            <a:r>
              <a:rPr kumimoji="0" lang="en-US" altLang="zh-TW" b="1" i="1">
                <a:solidFill>
                  <a:srgbClr val="0000FF"/>
                </a:solidFill>
                <a:latin typeface="Times New Roman" panose="02020603050405020304" pitchFamily="18" charset="0"/>
                <a:ea typeface="標楷體" panose="03000509000000000000" pitchFamily="65" charset="-120"/>
                <a:cs typeface="Arial" panose="020B0604020202020204" pitchFamily="34" charset="0"/>
              </a:rPr>
              <a:t>y</a:t>
            </a:r>
            <a:r>
              <a:rPr kumimoji="0" lang="en-US" altLang="en-US" b="1">
                <a:solidFill>
                  <a:srgbClr val="0000FF"/>
                </a:solidFill>
                <a:latin typeface="Times New Roman" panose="02020603050405020304" pitchFamily="18" charset="0"/>
                <a:ea typeface="標楷體" panose="03000509000000000000" pitchFamily="65" charset="-120"/>
              </a:rPr>
              <a:t>, </a:t>
            </a:r>
            <a:r>
              <a:rPr kumimoji="0" lang="en-US" altLang="en-US" b="1" i="1">
                <a:solidFill>
                  <a:srgbClr val="0000FF"/>
                </a:solidFill>
                <a:latin typeface="Times New Roman" panose="02020603050405020304" pitchFamily="18" charset="0"/>
                <a:ea typeface="標楷體" panose="03000509000000000000" pitchFamily="65" charset="-120"/>
              </a:rPr>
              <a:t>z</a:t>
            </a:r>
            <a:r>
              <a:rPr kumimoji="0" lang="en-US" altLang="en-US" b="1">
                <a:solidFill>
                  <a:srgbClr val="0000FF"/>
                </a:solidFill>
                <a:latin typeface="Times New Roman" panose="02020603050405020304" pitchFamily="18" charset="0"/>
                <a:ea typeface="標楷體" panose="03000509000000000000" pitchFamily="65" charset="-120"/>
              </a:rPr>
              <a:t>)	</a:t>
            </a:r>
          </a:p>
          <a:p>
            <a:pPr>
              <a:spcBef>
                <a:spcPct val="0"/>
              </a:spcBef>
              <a:buFontTx/>
              <a:buNone/>
            </a:pPr>
            <a:endParaRPr kumimoji="0" lang="en-US" altLang="en-US" b="1">
              <a:solidFill>
                <a:srgbClr val="0000FF"/>
              </a:solidFill>
              <a:latin typeface="Times New Roman" panose="02020603050405020304" pitchFamily="18" charset="0"/>
              <a:ea typeface="標楷體" panose="03000509000000000000" pitchFamily="65" charset="-120"/>
            </a:endParaRPr>
          </a:p>
          <a:p>
            <a:pPr>
              <a:spcBef>
                <a:spcPct val="0"/>
              </a:spcBef>
              <a:buFontTx/>
              <a:buNone/>
            </a:pPr>
            <a:endParaRPr kumimoji="0" lang="en-US" altLang="en-US" b="1">
              <a:solidFill>
                <a:srgbClr val="0000FF"/>
              </a:solidFill>
              <a:latin typeface="Times New Roman" panose="02020603050405020304" pitchFamily="18" charset="0"/>
              <a:ea typeface="標楷體" panose="03000509000000000000" pitchFamily="65" charset="-120"/>
            </a:endParaRPr>
          </a:p>
          <a:p>
            <a:pPr>
              <a:spcBef>
                <a:spcPct val="0"/>
              </a:spcBef>
              <a:buFontTx/>
              <a:buNone/>
            </a:pPr>
            <a:endParaRPr kumimoji="0" lang="en-US" altLang="en-US" b="1">
              <a:solidFill>
                <a:srgbClr val="0000FF"/>
              </a:solidFill>
              <a:latin typeface="Times New Roman" panose="02020603050405020304" pitchFamily="18" charset="0"/>
              <a:ea typeface="標楷體" panose="03000509000000000000" pitchFamily="65" charset="-120"/>
            </a:endParaRPr>
          </a:p>
          <a:p>
            <a:pPr>
              <a:spcBef>
                <a:spcPct val="0"/>
              </a:spcBef>
              <a:buFontTx/>
              <a:buNone/>
            </a:pPr>
            <a:endParaRPr kumimoji="0" lang="en-US" altLang="zh-TW" b="1">
              <a:solidFill>
                <a:srgbClr val="0000FF"/>
              </a:solidFill>
              <a:latin typeface="Times New Roman" panose="02020603050405020304" pitchFamily="18" charset="0"/>
              <a:ea typeface="標楷體" panose="03000509000000000000" pitchFamily="65" charset="-120"/>
            </a:endParaRPr>
          </a:p>
          <a:p>
            <a:pPr>
              <a:spcBef>
                <a:spcPct val="0"/>
              </a:spcBef>
              <a:buFontTx/>
              <a:buNone/>
            </a:pPr>
            <a:endParaRPr kumimoji="0" lang="en-US" altLang="en-US" b="1">
              <a:solidFill>
                <a:srgbClr val="0000FF"/>
              </a:solidFill>
              <a:latin typeface="Times New Roman" panose="02020603050405020304" pitchFamily="18" charset="0"/>
              <a:ea typeface="標楷體" panose="03000509000000000000" pitchFamily="65" charset="-120"/>
            </a:endParaRPr>
          </a:p>
          <a:p>
            <a:pPr>
              <a:spcBef>
                <a:spcPct val="0"/>
              </a:spcBef>
              <a:buFontTx/>
              <a:buNone/>
            </a:pPr>
            <a:endParaRPr kumimoji="0" lang="en-US" altLang="en-US" b="1">
              <a:solidFill>
                <a:srgbClr val="0000FF"/>
              </a:solidFill>
              <a:latin typeface="Times New Roman" panose="02020603050405020304" pitchFamily="18" charset="0"/>
              <a:ea typeface="標楷體" panose="03000509000000000000" pitchFamily="65" charset="-120"/>
            </a:endParaRPr>
          </a:p>
          <a:p>
            <a:pPr>
              <a:spcBef>
                <a:spcPct val="0"/>
              </a:spcBef>
              <a:buFontTx/>
              <a:buNone/>
            </a:pPr>
            <a:endParaRPr kumimoji="0" lang="en-US" altLang="zh-TW" b="1">
              <a:solidFill>
                <a:srgbClr val="0000FF"/>
              </a:solidFill>
              <a:latin typeface="Times New Roman" panose="02020603050405020304" pitchFamily="18" charset="0"/>
              <a:ea typeface="標楷體" panose="03000509000000000000" pitchFamily="65" charset="-120"/>
            </a:endParaRPr>
          </a:p>
          <a:p>
            <a:pPr>
              <a:spcBef>
                <a:spcPct val="0"/>
              </a:spcBef>
              <a:buFontTx/>
              <a:buNone/>
            </a:pPr>
            <a:endParaRPr kumimoji="0" lang="en-US" altLang="zh-TW" b="1">
              <a:solidFill>
                <a:srgbClr val="0000FF"/>
              </a:solidFill>
              <a:latin typeface="Times New Roman" panose="02020603050405020304" pitchFamily="18" charset="0"/>
              <a:ea typeface="標楷體" panose="03000509000000000000" pitchFamily="65" charset="-120"/>
            </a:endParaRPr>
          </a:p>
          <a:p>
            <a:pPr>
              <a:spcBef>
                <a:spcPct val="0"/>
              </a:spcBef>
              <a:buFontTx/>
              <a:buNone/>
            </a:pPr>
            <a:endParaRPr kumimoji="0" lang="en-US" altLang="zh-TW" b="1">
              <a:solidFill>
                <a:srgbClr val="0000FF"/>
              </a:solidFill>
              <a:latin typeface="Times New Roman" panose="02020603050405020304" pitchFamily="18" charset="0"/>
              <a:ea typeface="標楷體" panose="03000509000000000000" pitchFamily="65" charset="-120"/>
            </a:endParaRPr>
          </a:p>
          <a:p>
            <a:pPr>
              <a:spcBef>
                <a:spcPct val="0"/>
              </a:spcBef>
              <a:buFontTx/>
              <a:buNone/>
            </a:pPr>
            <a:r>
              <a:rPr kumimoji="0" lang="en-US" altLang="zh-TW" b="1">
                <a:solidFill>
                  <a:srgbClr val="0000FF"/>
                </a:solidFill>
                <a:latin typeface="Times New Roman" panose="02020603050405020304" pitchFamily="18" charset="0"/>
                <a:ea typeface="標楷體" panose="03000509000000000000" pitchFamily="65" charset="-120"/>
              </a:rPr>
              <a:t>All three unit vectors are</a:t>
            </a:r>
            <a:r>
              <a:rPr kumimoji="0" lang="en-US" altLang="en-US" b="1">
                <a:solidFill>
                  <a:srgbClr val="0000FF"/>
                </a:solidFill>
                <a:latin typeface="Times New Roman" panose="02020603050405020304" pitchFamily="18" charset="0"/>
                <a:ea typeface="標楷體" panose="03000509000000000000" pitchFamily="65" charset="-120"/>
              </a:rPr>
              <a:t> </a:t>
            </a:r>
            <a:r>
              <a:rPr kumimoji="0" lang="en-US" altLang="en-US" b="1" u="sng">
                <a:solidFill>
                  <a:srgbClr val="0000FF"/>
                </a:solidFill>
                <a:latin typeface="Times New Roman" panose="02020603050405020304" pitchFamily="18" charset="0"/>
                <a:ea typeface="標楷體" panose="03000509000000000000" pitchFamily="65" charset="-120"/>
              </a:rPr>
              <a:t>uniform</a:t>
            </a:r>
            <a:r>
              <a:rPr kumimoji="0" lang="en-US" altLang="zh-TW" b="1">
                <a:solidFill>
                  <a:srgbClr val="0000FF"/>
                </a:solidFill>
                <a:latin typeface="Times New Roman" panose="02020603050405020304" pitchFamily="18" charset="0"/>
                <a:ea typeface="標楷體" panose="03000509000000000000" pitchFamily="65" charset="-120"/>
              </a:rPr>
              <a:t>.</a:t>
            </a:r>
            <a:r>
              <a:rPr kumimoji="0" lang="en-US" altLang="en-US" b="1">
                <a:solidFill>
                  <a:srgbClr val="0000FF"/>
                </a:solidFill>
                <a:latin typeface="Times New Roman" panose="02020603050405020304" pitchFamily="18" charset="0"/>
                <a:ea typeface="標楷體" panose="03000509000000000000" pitchFamily="65" charset="-120"/>
              </a:rPr>
              <a:t>	</a:t>
            </a:r>
          </a:p>
        </p:txBody>
      </p:sp>
      <p:sp>
        <p:nvSpPr>
          <p:cNvPr id="89093" name="Rectangle 2"/>
          <p:cNvSpPr>
            <a:spLocks noChangeArrowheads="1"/>
          </p:cNvSpPr>
          <p:nvPr/>
        </p:nvSpPr>
        <p:spPr bwMode="auto">
          <a:xfrm>
            <a:off x="0" y="404813"/>
            <a:ext cx="9144000" cy="50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lgn="ctr" eaLnBrk="1" hangingPunct="1">
              <a:spcBef>
                <a:spcPct val="0"/>
              </a:spcBef>
              <a:buFontTx/>
              <a:buNone/>
            </a:pPr>
            <a:r>
              <a:rPr lang="en-US" altLang="zh-TW" sz="4000" b="1" i="1" u="sng">
                <a:solidFill>
                  <a:srgbClr val="FF0000"/>
                </a:solidFill>
                <a:latin typeface="Georgia" panose="02040502050405020303" pitchFamily="18" charset="0"/>
              </a:rPr>
              <a:t>Cartesian Coordinate System</a:t>
            </a: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投影片編號版面配置區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spcBef>
                <a:spcPct val="0"/>
              </a:spcBef>
              <a:buFontTx/>
              <a:buNone/>
            </a:pPr>
            <a:fld id="{FB4A4943-A26C-4085-8194-7B0DA382D69F}" type="slidenum">
              <a:rPr lang="en-US" altLang="zh-TW" sz="1400"/>
              <a:pPr>
                <a:spcBef>
                  <a:spcPct val="0"/>
                </a:spcBef>
                <a:buFontTx/>
                <a:buNone/>
              </a:pPr>
              <a:t>9</a:t>
            </a:fld>
            <a:endParaRPr lang="en-US" altLang="zh-TW" sz="1400"/>
          </a:p>
        </p:txBody>
      </p:sp>
      <p:sp>
        <p:nvSpPr>
          <p:cNvPr id="11267" name="Rectangle 2"/>
          <p:cNvSpPr>
            <a:spLocks noGrp="1" noChangeArrowheads="1"/>
          </p:cNvSpPr>
          <p:nvPr>
            <p:ph type="ctrTitle"/>
          </p:nvPr>
        </p:nvSpPr>
        <p:spPr>
          <a:xfrm>
            <a:off x="0" y="333375"/>
            <a:ext cx="9144000" cy="503238"/>
          </a:xfrm>
        </p:spPr>
        <p:txBody>
          <a:bodyPr/>
          <a:lstStyle/>
          <a:p>
            <a:pPr algn="dist" eaLnBrk="1" hangingPunct="1"/>
            <a:r>
              <a:rPr lang="en-US" altLang="zh-TW" sz="3600" b="1" i="1" u="sng" smtClean="0">
                <a:solidFill>
                  <a:srgbClr val="FF0000"/>
                </a:solidFill>
                <a:latin typeface="Georgia" panose="02040502050405020303" pitchFamily="18" charset="0"/>
              </a:rPr>
              <a:t>Basic EM Quantities and Relations</a:t>
            </a:r>
            <a:r>
              <a:rPr lang="en-US" altLang="zh-TW" sz="3600" b="1" i="1" u="sng" smtClean="0">
                <a:solidFill>
                  <a:srgbClr val="FF3300"/>
                </a:solidFill>
                <a:latin typeface="Georgia" panose="02040502050405020303" pitchFamily="18" charset="0"/>
              </a:rPr>
              <a:t> </a:t>
            </a:r>
          </a:p>
        </p:txBody>
      </p:sp>
      <p:sp>
        <p:nvSpPr>
          <p:cNvPr id="11268" name="Rectangle 3"/>
          <p:cNvSpPr>
            <a:spLocks noGrp="1" noChangeArrowheads="1"/>
          </p:cNvSpPr>
          <p:nvPr>
            <p:ph type="subTitle" idx="1"/>
          </p:nvPr>
        </p:nvSpPr>
        <p:spPr>
          <a:xfrm>
            <a:off x="827088" y="1844675"/>
            <a:ext cx="7489825" cy="4321175"/>
          </a:xfrm>
        </p:spPr>
        <p:txBody>
          <a:bodyPr/>
          <a:lstStyle/>
          <a:p>
            <a:pPr eaLnBrk="1" hangingPunct="1"/>
            <a:r>
              <a:rPr lang="en-US" altLang="zh-TW" sz="2400" b="1" smtClean="0">
                <a:solidFill>
                  <a:srgbClr val="00CC00"/>
                </a:solidFill>
              </a:rPr>
              <a:t> </a:t>
            </a:r>
          </a:p>
        </p:txBody>
      </p:sp>
      <p:sp>
        <p:nvSpPr>
          <p:cNvPr id="11269" name="Rectangle 5"/>
          <p:cNvSpPr>
            <a:spLocks noChangeArrowheads="1"/>
          </p:cNvSpPr>
          <p:nvPr/>
        </p:nvSpPr>
        <p:spPr bwMode="auto">
          <a:xfrm>
            <a:off x="755650" y="1125538"/>
            <a:ext cx="7772400" cy="532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eaLnBrk="1" hangingPunct="1">
              <a:spcBef>
                <a:spcPct val="0"/>
              </a:spcBef>
              <a:buFontTx/>
              <a:buNone/>
            </a:pPr>
            <a:r>
              <a:rPr lang="en-US" altLang="zh-TW" sz="2800" b="1">
                <a:solidFill>
                  <a:srgbClr val="0000FF"/>
                </a:solidFill>
                <a:latin typeface="Times New Roman" panose="02020603050405020304" pitchFamily="18" charset="0"/>
              </a:rPr>
              <a:t>1. Source Quantities:</a:t>
            </a:r>
            <a:br>
              <a:rPr lang="en-US" altLang="zh-TW" sz="2800" b="1">
                <a:solidFill>
                  <a:srgbClr val="0000FF"/>
                </a:solidFill>
                <a:latin typeface="Times New Roman" panose="02020603050405020304" pitchFamily="18" charset="0"/>
              </a:rPr>
            </a:br>
            <a:r>
              <a:rPr lang="en-US" altLang="zh-TW" sz="2800" b="1">
                <a:solidFill>
                  <a:srgbClr val="0000FF"/>
                </a:solidFill>
                <a:latin typeface="Times New Roman" panose="02020603050405020304" pitchFamily="18" charset="0"/>
              </a:rPr>
              <a:t>    Charge Density (</a:t>
            </a:r>
            <a:r>
              <a:rPr lang="el-GR" altLang="zh-TW" sz="2800" b="1">
                <a:solidFill>
                  <a:srgbClr val="0000FF"/>
                </a:solidFill>
                <a:latin typeface="Times New Roman" panose="02020603050405020304" pitchFamily="18" charset="0"/>
                <a:cs typeface="Times New Roman" panose="02020603050405020304" pitchFamily="18" charset="0"/>
              </a:rPr>
              <a:t>ρ</a:t>
            </a:r>
            <a:r>
              <a:rPr lang="en-US" altLang="zh-TW" sz="2800" b="1">
                <a:solidFill>
                  <a:srgbClr val="0000FF"/>
                </a:solidFill>
                <a:latin typeface="Times New Roman" panose="02020603050405020304" pitchFamily="18" charset="0"/>
                <a:cs typeface="Times New Roman" panose="02020603050405020304" pitchFamily="18" charset="0"/>
              </a:rPr>
              <a:t>)</a:t>
            </a:r>
            <a:r>
              <a:rPr lang="en-US" altLang="zh-TW" sz="2800" b="1">
                <a:solidFill>
                  <a:srgbClr val="0000FF"/>
                </a:solidFill>
                <a:latin typeface="Times New Roman" panose="02020603050405020304" pitchFamily="18" charset="0"/>
              </a:rPr>
              <a:t> </a:t>
            </a:r>
            <a:br>
              <a:rPr lang="en-US" altLang="zh-TW" sz="2800" b="1">
                <a:solidFill>
                  <a:srgbClr val="0000FF"/>
                </a:solidFill>
                <a:latin typeface="Times New Roman" panose="02020603050405020304" pitchFamily="18" charset="0"/>
              </a:rPr>
            </a:br>
            <a:r>
              <a:rPr lang="en-US" altLang="zh-TW" sz="2800" b="1">
                <a:solidFill>
                  <a:srgbClr val="0000FF"/>
                </a:solidFill>
                <a:latin typeface="Times New Roman" panose="02020603050405020304" pitchFamily="18" charset="0"/>
              </a:rPr>
              <a:t>    Electric Current Density Vector (J)    </a:t>
            </a:r>
            <a:br>
              <a:rPr lang="en-US" altLang="zh-TW" sz="2800" b="1">
                <a:solidFill>
                  <a:srgbClr val="0000FF"/>
                </a:solidFill>
                <a:latin typeface="Times New Roman" panose="02020603050405020304" pitchFamily="18" charset="0"/>
              </a:rPr>
            </a:br>
            <a:r>
              <a:rPr lang="en-US" altLang="zh-TW" sz="1000" b="1">
                <a:solidFill>
                  <a:srgbClr val="0000FF"/>
                </a:solidFill>
                <a:latin typeface="Times New Roman" panose="02020603050405020304" pitchFamily="18" charset="0"/>
              </a:rPr>
              <a:t/>
            </a:r>
            <a:br>
              <a:rPr lang="en-US" altLang="zh-TW" sz="1000" b="1">
                <a:solidFill>
                  <a:srgbClr val="0000FF"/>
                </a:solidFill>
                <a:latin typeface="Times New Roman" panose="02020603050405020304" pitchFamily="18" charset="0"/>
              </a:rPr>
            </a:br>
            <a:r>
              <a:rPr lang="en-US" altLang="zh-TW" sz="2800" b="1">
                <a:solidFill>
                  <a:srgbClr val="0000FF"/>
                </a:solidFill>
                <a:latin typeface="Times New Roman" panose="02020603050405020304" pitchFamily="18" charset="0"/>
              </a:rPr>
              <a:t>2. Field Quantities:</a:t>
            </a:r>
            <a:br>
              <a:rPr lang="en-US" altLang="zh-TW" sz="2800" b="1">
                <a:solidFill>
                  <a:srgbClr val="0000FF"/>
                </a:solidFill>
                <a:latin typeface="Times New Roman" panose="02020603050405020304" pitchFamily="18" charset="0"/>
              </a:rPr>
            </a:br>
            <a:r>
              <a:rPr lang="en-US" altLang="zh-TW" sz="2800" b="1">
                <a:solidFill>
                  <a:srgbClr val="0000FF"/>
                </a:solidFill>
                <a:latin typeface="Times New Roman" panose="02020603050405020304" pitchFamily="18" charset="0"/>
              </a:rPr>
              <a:t>    Electric Field Intensity Vector (E)    </a:t>
            </a:r>
            <a:br>
              <a:rPr lang="en-US" altLang="zh-TW" sz="2800" b="1">
                <a:solidFill>
                  <a:srgbClr val="0000FF"/>
                </a:solidFill>
                <a:latin typeface="Times New Roman" panose="02020603050405020304" pitchFamily="18" charset="0"/>
              </a:rPr>
            </a:br>
            <a:r>
              <a:rPr lang="en-US" altLang="zh-TW" sz="2800" b="1">
                <a:solidFill>
                  <a:srgbClr val="0000FF"/>
                </a:solidFill>
                <a:latin typeface="Times New Roman" panose="02020603050405020304" pitchFamily="18" charset="0"/>
              </a:rPr>
              <a:t>    Electric Flux Density Vector (D)</a:t>
            </a:r>
            <a:br>
              <a:rPr lang="en-US" altLang="zh-TW" sz="2800" b="1">
                <a:solidFill>
                  <a:srgbClr val="0000FF"/>
                </a:solidFill>
                <a:latin typeface="Times New Roman" panose="02020603050405020304" pitchFamily="18" charset="0"/>
              </a:rPr>
            </a:br>
            <a:r>
              <a:rPr lang="en-US" altLang="zh-TW" sz="2800" b="1">
                <a:solidFill>
                  <a:srgbClr val="0000FF"/>
                </a:solidFill>
                <a:latin typeface="Times New Roman" panose="02020603050405020304" pitchFamily="18" charset="0"/>
              </a:rPr>
              <a:t>    Magnetic Field Intensity Vector (H)</a:t>
            </a:r>
            <a:br>
              <a:rPr lang="en-US" altLang="zh-TW" sz="2800" b="1">
                <a:solidFill>
                  <a:srgbClr val="0000FF"/>
                </a:solidFill>
                <a:latin typeface="Times New Roman" panose="02020603050405020304" pitchFamily="18" charset="0"/>
              </a:rPr>
            </a:br>
            <a:r>
              <a:rPr lang="en-US" altLang="zh-TW" sz="2800" b="1">
                <a:solidFill>
                  <a:srgbClr val="0000FF"/>
                </a:solidFill>
                <a:latin typeface="Times New Roman" panose="02020603050405020304" pitchFamily="18" charset="0"/>
              </a:rPr>
              <a:t>    Magnetic Flux Density Vector (B)</a:t>
            </a:r>
            <a:br>
              <a:rPr lang="en-US" altLang="zh-TW" sz="2800" b="1">
                <a:solidFill>
                  <a:srgbClr val="0000FF"/>
                </a:solidFill>
                <a:latin typeface="Times New Roman" panose="02020603050405020304" pitchFamily="18" charset="0"/>
              </a:rPr>
            </a:br>
            <a:r>
              <a:rPr lang="en-US" altLang="zh-TW" sz="1200" b="1">
                <a:solidFill>
                  <a:srgbClr val="0000FF"/>
                </a:solidFill>
                <a:latin typeface="Times New Roman" panose="02020603050405020304" pitchFamily="18" charset="0"/>
              </a:rPr>
              <a:t/>
            </a:r>
            <a:br>
              <a:rPr lang="en-US" altLang="zh-TW" sz="1200" b="1">
                <a:solidFill>
                  <a:srgbClr val="0000FF"/>
                </a:solidFill>
                <a:latin typeface="Times New Roman" panose="02020603050405020304" pitchFamily="18" charset="0"/>
              </a:rPr>
            </a:br>
            <a:r>
              <a:rPr lang="en-US" altLang="zh-TW" sz="2800" b="1">
                <a:solidFill>
                  <a:srgbClr val="0000FF"/>
                </a:solidFill>
                <a:latin typeface="Times New Roman" panose="02020603050405020304" pitchFamily="18" charset="0"/>
              </a:rPr>
              <a:t>3. Constitutive Relations:</a:t>
            </a:r>
            <a:br>
              <a:rPr lang="en-US" altLang="zh-TW" sz="2800" b="1">
                <a:solidFill>
                  <a:srgbClr val="0000FF"/>
                </a:solidFill>
                <a:latin typeface="Times New Roman" panose="02020603050405020304" pitchFamily="18" charset="0"/>
              </a:rPr>
            </a:br>
            <a:r>
              <a:rPr lang="en-US" altLang="zh-TW" sz="2800" b="1">
                <a:solidFill>
                  <a:srgbClr val="0000FF"/>
                </a:solidFill>
                <a:latin typeface="Times New Roman" panose="02020603050405020304" pitchFamily="18" charset="0"/>
              </a:rPr>
              <a:t>    Relation Between D and E by </a:t>
            </a:r>
            <a:r>
              <a:rPr lang="el-GR" altLang="zh-TW" sz="2800" b="1">
                <a:solidFill>
                  <a:srgbClr val="0000FF"/>
                </a:solidFill>
                <a:latin typeface="Times New Roman" panose="02020603050405020304" pitchFamily="18" charset="0"/>
                <a:cs typeface="Times New Roman" panose="02020603050405020304" pitchFamily="18" charset="0"/>
              </a:rPr>
              <a:t>ε</a:t>
            </a:r>
            <a:r>
              <a:rPr lang="en-US" altLang="zh-TW" sz="2800" b="1">
                <a:solidFill>
                  <a:srgbClr val="0000FF"/>
                </a:solidFill>
                <a:latin typeface="Times New Roman" panose="02020603050405020304" pitchFamily="18" charset="0"/>
              </a:rPr>
              <a:t/>
            </a:r>
            <a:br>
              <a:rPr lang="en-US" altLang="zh-TW" sz="2800" b="1">
                <a:solidFill>
                  <a:srgbClr val="0000FF"/>
                </a:solidFill>
                <a:latin typeface="Times New Roman" panose="02020603050405020304" pitchFamily="18" charset="0"/>
              </a:rPr>
            </a:br>
            <a:r>
              <a:rPr lang="en-US" altLang="zh-TW" sz="2800" b="1">
                <a:solidFill>
                  <a:srgbClr val="0000FF"/>
                </a:solidFill>
                <a:latin typeface="Times New Roman" panose="02020603050405020304" pitchFamily="18" charset="0"/>
              </a:rPr>
              <a:t>    Relation Between B and H by </a:t>
            </a:r>
            <a:r>
              <a:rPr lang="el-GR" altLang="zh-TW" sz="2800" b="1">
                <a:solidFill>
                  <a:srgbClr val="0000FF"/>
                </a:solidFill>
                <a:latin typeface="Times New Roman" panose="02020603050405020304" pitchFamily="18" charset="0"/>
                <a:cs typeface="Times New Roman" panose="02020603050405020304" pitchFamily="18" charset="0"/>
              </a:rPr>
              <a:t>μ</a:t>
            </a:r>
            <a:r>
              <a:rPr lang="en-US" altLang="zh-TW" sz="2800" b="1">
                <a:solidFill>
                  <a:srgbClr val="0000FF"/>
                </a:solidFill>
                <a:latin typeface="Times New Roman" panose="02020603050405020304" pitchFamily="18" charset="0"/>
              </a:rPr>
              <a:t/>
            </a:r>
            <a:br>
              <a:rPr lang="en-US" altLang="zh-TW" sz="2800" b="1">
                <a:solidFill>
                  <a:srgbClr val="0000FF"/>
                </a:solidFill>
                <a:latin typeface="Times New Roman" panose="02020603050405020304" pitchFamily="18" charset="0"/>
              </a:rPr>
            </a:br>
            <a:r>
              <a:rPr lang="en-US" altLang="zh-TW" sz="2800" b="1">
                <a:solidFill>
                  <a:srgbClr val="0000FF"/>
                </a:solidFill>
                <a:latin typeface="Times New Roman" panose="02020603050405020304" pitchFamily="18" charset="0"/>
              </a:rPr>
              <a:t>    Relation Between J and E by </a:t>
            </a:r>
            <a:r>
              <a:rPr lang="el-GR" altLang="zh-TW" sz="2800" b="1">
                <a:solidFill>
                  <a:srgbClr val="0000FF"/>
                </a:solidFill>
                <a:latin typeface="Times New Roman" panose="02020603050405020304" pitchFamily="18" charset="0"/>
                <a:cs typeface="Times New Roman" panose="02020603050405020304" pitchFamily="18" charset="0"/>
              </a:rPr>
              <a:t>σ</a:t>
            </a:r>
            <a:endParaRPr lang="en-US" altLang="zh-TW" sz="2800" b="1">
              <a:solidFill>
                <a:srgbClr val="0000FF"/>
              </a:solidFill>
              <a:latin typeface="Times New Roman" panose="02020603050405020304" pitchFamily="18" charset="0"/>
              <a:cs typeface="Times New Roman" panose="02020603050405020304" pitchFamily="18" charset="0"/>
            </a:endParaRPr>
          </a:p>
        </p:txBody>
      </p:sp>
      <p:graphicFrame>
        <p:nvGraphicFramePr>
          <p:cNvPr id="11270" name="Object 6"/>
          <p:cNvGraphicFramePr>
            <a:graphicFrameLocks noChangeAspect="1"/>
          </p:cNvGraphicFramePr>
          <p:nvPr/>
        </p:nvGraphicFramePr>
        <p:xfrm>
          <a:off x="4502150" y="3327400"/>
          <a:ext cx="139700" cy="203200"/>
        </p:xfrm>
        <a:graphic>
          <a:graphicData uri="http://schemas.openxmlformats.org/presentationml/2006/ole">
            <mc:AlternateContent xmlns:mc="http://schemas.openxmlformats.org/markup-compatibility/2006">
              <mc:Choice xmlns:v="urn:schemas-microsoft-com:vml" Requires="v">
                <p:oleObj spid="_x0000_s11290" name="方程式" r:id="rId3" imgW="139639" imgH="203112" progId="Equation.3">
                  <p:embed/>
                </p:oleObj>
              </mc:Choice>
              <mc:Fallback>
                <p:oleObj name="方程式" r:id="rId3" imgW="139639" imgH="203112" progId="Equation.3">
                  <p:embed/>
                  <p:pic>
                    <p:nvPicPr>
                      <p:cNvPr id="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02150" y="3327400"/>
                        <a:ext cx="139700" cy="203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投影片編號版面配置區 3"/>
          <p:cNvSpPr txBox="1">
            <a:spLocks noGrp="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lgn="r" eaLnBrk="1" hangingPunct="1">
              <a:spcBef>
                <a:spcPct val="0"/>
              </a:spcBef>
              <a:buFontTx/>
              <a:buNone/>
            </a:pPr>
            <a:fld id="{D4B3E11B-08D7-4BD8-95BE-43AD989FC798}" type="slidenum">
              <a:rPr lang="en-US" altLang="zh-TW" sz="1400"/>
              <a:pPr algn="r" eaLnBrk="1" hangingPunct="1">
                <a:spcBef>
                  <a:spcPct val="0"/>
                </a:spcBef>
                <a:buFontTx/>
                <a:buNone/>
              </a:pPr>
              <a:t>90</a:t>
            </a:fld>
            <a:endParaRPr lang="en-US" altLang="zh-TW" sz="1400"/>
          </a:p>
        </p:txBody>
      </p:sp>
      <p:pic>
        <p:nvPicPr>
          <p:cNvPr id="9011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188" y="1484313"/>
            <a:ext cx="7921625" cy="4945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0116" name="Rectangle 2"/>
          <p:cNvSpPr>
            <a:spLocks noChangeArrowheads="1"/>
          </p:cNvSpPr>
          <p:nvPr/>
        </p:nvSpPr>
        <p:spPr bwMode="auto">
          <a:xfrm>
            <a:off x="0" y="404813"/>
            <a:ext cx="9144000" cy="50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lgn="ctr" eaLnBrk="1" hangingPunct="1">
              <a:spcBef>
                <a:spcPct val="0"/>
              </a:spcBef>
              <a:buFontTx/>
              <a:buNone/>
            </a:pPr>
            <a:r>
              <a:rPr lang="en-US" altLang="zh-TW" sz="4000" b="1" i="1" u="sng">
                <a:solidFill>
                  <a:srgbClr val="FF0000"/>
                </a:solidFill>
                <a:latin typeface="Georgia" panose="02040502050405020303" pitchFamily="18" charset="0"/>
              </a:rPr>
              <a:t>Cartesian Coordinate System</a:t>
            </a:r>
          </a:p>
        </p:txBody>
      </p:sp>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投影片編號版面配置區 3"/>
          <p:cNvSpPr txBox="1">
            <a:spLocks noGrp="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lgn="r" eaLnBrk="1" hangingPunct="1">
              <a:spcBef>
                <a:spcPct val="0"/>
              </a:spcBef>
              <a:buFontTx/>
              <a:buNone/>
            </a:pPr>
            <a:fld id="{AB2C3068-58BC-4C81-9247-00EDC22AE7BE}" type="slidenum">
              <a:rPr lang="en-US" altLang="zh-TW" sz="1400"/>
              <a:pPr algn="r" eaLnBrk="1" hangingPunct="1">
                <a:spcBef>
                  <a:spcPct val="0"/>
                </a:spcBef>
                <a:buFontTx/>
                <a:buNone/>
              </a:pPr>
              <a:t>91</a:t>
            </a:fld>
            <a:endParaRPr lang="en-US" altLang="zh-TW" sz="1400"/>
          </a:p>
        </p:txBody>
      </p:sp>
      <p:pic>
        <p:nvPicPr>
          <p:cNvPr id="9113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288" y="2565400"/>
            <a:ext cx="8281987" cy="3173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140" name="Rectangle 2"/>
          <p:cNvSpPr>
            <a:spLocks noChangeArrowheads="1"/>
          </p:cNvSpPr>
          <p:nvPr/>
        </p:nvSpPr>
        <p:spPr bwMode="auto">
          <a:xfrm>
            <a:off x="0" y="908050"/>
            <a:ext cx="91440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lgn="ctr" eaLnBrk="1" hangingPunct="1">
              <a:spcBef>
                <a:spcPct val="0"/>
              </a:spcBef>
              <a:buFontTx/>
              <a:buNone/>
            </a:pPr>
            <a:r>
              <a:rPr lang="en-US" altLang="zh-TW" sz="4000" b="1" i="1" u="sng">
                <a:solidFill>
                  <a:srgbClr val="FF0000"/>
                </a:solidFill>
                <a:latin typeface="Georgia" panose="02040502050405020303" pitchFamily="18" charset="0"/>
              </a:rPr>
              <a:t>Cartesian Coordinate System</a:t>
            </a:r>
          </a:p>
        </p:txBody>
      </p:sp>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投影片編號版面配置區 5"/>
          <p:cNvSpPr txBox="1">
            <a:spLocks noGrp="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lgn="r" eaLnBrk="1" hangingPunct="1">
              <a:spcBef>
                <a:spcPct val="0"/>
              </a:spcBef>
              <a:buFontTx/>
              <a:buNone/>
            </a:pPr>
            <a:fld id="{A9B2A651-C8BF-4701-B460-F9924D892148}" type="slidenum">
              <a:rPr lang="en-US" altLang="zh-TW" sz="1400"/>
              <a:pPr algn="r" eaLnBrk="1" hangingPunct="1">
                <a:spcBef>
                  <a:spcPct val="0"/>
                </a:spcBef>
                <a:buFontTx/>
                <a:buNone/>
              </a:pPr>
              <a:t>92</a:t>
            </a:fld>
            <a:endParaRPr lang="en-US" altLang="zh-TW" sz="1400"/>
          </a:p>
        </p:txBody>
      </p:sp>
      <p:sp>
        <p:nvSpPr>
          <p:cNvPr id="92163" name="Rectangle 3"/>
          <p:cNvSpPr>
            <a:spLocks noGrp="1" noChangeArrowheads="1"/>
          </p:cNvSpPr>
          <p:nvPr>
            <p:ph type="body" idx="4294967295"/>
          </p:nvPr>
        </p:nvSpPr>
        <p:spPr>
          <a:xfrm>
            <a:off x="539750" y="836613"/>
            <a:ext cx="8064500" cy="5810250"/>
          </a:xfrm>
        </p:spPr>
        <p:txBody>
          <a:bodyPr/>
          <a:lstStyle/>
          <a:p>
            <a:pPr marL="0" indent="0" eaLnBrk="1" hangingPunct="1">
              <a:buFontTx/>
              <a:buNone/>
              <a:tabLst>
                <a:tab pos="5027613" algn="l"/>
              </a:tabLst>
            </a:pPr>
            <a:r>
              <a:rPr lang="en-US" altLang="en-US" b="1" smtClean="0">
                <a:solidFill>
                  <a:srgbClr val="FF0000"/>
                </a:solidFill>
                <a:latin typeface="Times New Roman" panose="02020603050405020304" pitchFamily="18" charset="0"/>
                <a:ea typeface="標楷體" panose="03000509000000000000" pitchFamily="65" charset="-120"/>
              </a:rPr>
              <a:t>Right-</a:t>
            </a:r>
            <a:r>
              <a:rPr lang="en-US" altLang="zh-TW" b="1" smtClean="0">
                <a:solidFill>
                  <a:srgbClr val="FF0000"/>
                </a:solidFill>
                <a:latin typeface="Times New Roman" panose="02020603050405020304" pitchFamily="18" charset="0"/>
                <a:ea typeface="標楷體" panose="03000509000000000000" pitchFamily="65" charset="-120"/>
              </a:rPr>
              <a:t>H</a:t>
            </a:r>
            <a:r>
              <a:rPr lang="en-US" altLang="en-US" b="1" smtClean="0">
                <a:solidFill>
                  <a:srgbClr val="FF0000"/>
                </a:solidFill>
                <a:latin typeface="Times New Roman" panose="02020603050405020304" pitchFamily="18" charset="0"/>
                <a:ea typeface="標楷體" panose="03000509000000000000" pitchFamily="65" charset="-120"/>
              </a:rPr>
              <a:t>anded </a:t>
            </a:r>
            <a:r>
              <a:rPr lang="en-US" altLang="zh-TW" b="1" smtClean="0">
                <a:solidFill>
                  <a:srgbClr val="FF0000"/>
                </a:solidFill>
                <a:latin typeface="Times New Roman" panose="02020603050405020304" pitchFamily="18" charset="0"/>
                <a:ea typeface="標楷體" panose="03000509000000000000" pitchFamily="65" charset="-120"/>
              </a:rPr>
              <a:t>Cartesian Coordinate S</a:t>
            </a:r>
            <a:r>
              <a:rPr lang="en-US" altLang="en-US" b="1" smtClean="0">
                <a:solidFill>
                  <a:srgbClr val="FF0000"/>
                </a:solidFill>
                <a:latin typeface="Times New Roman" panose="02020603050405020304" pitchFamily="18" charset="0"/>
                <a:ea typeface="標楷體" panose="03000509000000000000" pitchFamily="65" charset="-120"/>
              </a:rPr>
              <a:t>ystem</a:t>
            </a:r>
          </a:p>
          <a:p>
            <a:pPr marL="0" indent="0" eaLnBrk="1" hangingPunct="1">
              <a:buFontTx/>
              <a:buNone/>
              <a:tabLst>
                <a:tab pos="5027613" algn="l"/>
              </a:tabLst>
            </a:pPr>
            <a:endParaRPr lang="en-US" altLang="en-US" b="1" smtClean="0">
              <a:solidFill>
                <a:srgbClr val="FF3300"/>
              </a:solidFill>
              <a:latin typeface="Times New Roman" panose="02020603050405020304" pitchFamily="18" charset="0"/>
              <a:ea typeface="標楷體" panose="03000509000000000000" pitchFamily="65" charset="-120"/>
            </a:endParaRPr>
          </a:p>
          <a:p>
            <a:pPr marL="0" indent="0" eaLnBrk="1" hangingPunct="1">
              <a:buFontTx/>
              <a:buNone/>
              <a:tabLst>
                <a:tab pos="5027613" algn="l"/>
              </a:tabLst>
            </a:pPr>
            <a:endParaRPr lang="en-US" altLang="zh-TW" b="1" smtClean="0">
              <a:solidFill>
                <a:srgbClr val="0000FF"/>
              </a:solidFill>
              <a:latin typeface="Times New Roman" panose="02020603050405020304" pitchFamily="18" charset="0"/>
              <a:ea typeface="標楷體" panose="03000509000000000000" pitchFamily="65" charset="-120"/>
            </a:endParaRPr>
          </a:p>
          <a:p>
            <a:pPr marL="0" indent="0" eaLnBrk="1" hangingPunct="1">
              <a:buFontTx/>
              <a:buNone/>
              <a:tabLst>
                <a:tab pos="5027613" algn="l"/>
              </a:tabLst>
            </a:pPr>
            <a:endParaRPr lang="en-US" altLang="zh-TW" b="1" smtClean="0">
              <a:solidFill>
                <a:srgbClr val="0000FF"/>
              </a:solidFill>
              <a:latin typeface="Times New Roman" panose="02020603050405020304" pitchFamily="18" charset="0"/>
              <a:ea typeface="標楷體" panose="03000509000000000000" pitchFamily="65" charset="-120"/>
            </a:endParaRPr>
          </a:p>
          <a:p>
            <a:pPr marL="0" indent="0" eaLnBrk="1" hangingPunct="1">
              <a:buFontTx/>
              <a:buNone/>
              <a:tabLst>
                <a:tab pos="5027613" algn="l"/>
              </a:tabLst>
            </a:pPr>
            <a:endParaRPr lang="en-US" altLang="zh-TW" b="1" smtClean="0">
              <a:solidFill>
                <a:srgbClr val="0000FF"/>
              </a:solidFill>
              <a:latin typeface="Times New Roman" panose="02020603050405020304" pitchFamily="18" charset="0"/>
              <a:ea typeface="標楷體" panose="03000509000000000000" pitchFamily="65" charset="-120"/>
            </a:endParaRPr>
          </a:p>
          <a:p>
            <a:pPr marL="0" indent="0" eaLnBrk="1" hangingPunct="1">
              <a:buFontTx/>
              <a:buNone/>
              <a:tabLst>
                <a:tab pos="5027613" algn="l"/>
              </a:tabLst>
            </a:pPr>
            <a:endParaRPr lang="en-US" altLang="en-US" b="1" smtClean="0">
              <a:solidFill>
                <a:srgbClr val="0000FF"/>
              </a:solidFill>
              <a:latin typeface="Times New Roman" panose="02020603050405020304" pitchFamily="18" charset="0"/>
              <a:ea typeface="標楷體" panose="03000509000000000000" pitchFamily="65" charset="-120"/>
            </a:endParaRPr>
          </a:p>
          <a:p>
            <a:pPr marL="0" indent="0" eaLnBrk="1" hangingPunct="1">
              <a:buFontTx/>
              <a:buNone/>
              <a:tabLst>
                <a:tab pos="5027613" algn="l"/>
              </a:tabLst>
            </a:pPr>
            <a:r>
              <a:rPr lang="en-US" altLang="en-US" b="1" smtClean="0">
                <a:solidFill>
                  <a:srgbClr val="0000FF"/>
                </a:solidFill>
                <a:latin typeface="Times New Roman" panose="02020603050405020304" pitchFamily="18" charset="0"/>
                <a:ea typeface="標楷體" panose="03000509000000000000" pitchFamily="65" charset="-120"/>
              </a:rPr>
              <a:t>a</a:t>
            </a:r>
            <a:r>
              <a:rPr lang="en-US" altLang="zh-TW" b="1" i="1" baseline="-20000" smtClean="0">
                <a:solidFill>
                  <a:srgbClr val="0000FF"/>
                </a:solidFill>
                <a:latin typeface="Times New Roman" panose="02020603050405020304" pitchFamily="18" charset="0"/>
                <a:ea typeface="標楷體" panose="03000509000000000000" pitchFamily="65" charset="-120"/>
              </a:rPr>
              <a:t>x</a:t>
            </a:r>
            <a:r>
              <a:rPr lang="en-US" altLang="en-US" b="1" smtClean="0">
                <a:solidFill>
                  <a:srgbClr val="0000FF"/>
                </a:solidFill>
                <a:latin typeface="Times New Roman" panose="02020603050405020304" pitchFamily="18" charset="0"/>
                <a:ea typeface="標楷體" panose="03000509000000000000" pitchFamily="65" charset="-120"/>
              </a:rPr>
              <a:t> </a:t>
            </a:r>
            <a:r>
              <a:rPr lang="en-US" altLang="zh-TW" b="1" smtClean="0">
                <a:solidFill>
                  <a:srgbClr val="0000FF"/>
                </a:solidFill>
                <a:latin typeface="Times New Roman" panose="02020603050405020304" pitchFamily="18" charset="0"/>
                <a:ea typeface="標楷體" panose="03000509000000000000" pitchFamily="65" charset="-120"/>
              </a:rPr>
              <a:t>, </a:t>
            </a:r>
            <a:r>
              <a:rPr lang="en-US" altLang="en-US" b="1" smtClean="0">
                <a:solidFill>
                  <a:srgbClr val="0000FF"/>
                </a:solidFill>
                <a:latin typeface="Times New Roman" panose="02020603050405020304" pitchFamily="18" charset="0"/>
                <a:ea typeface="標楷體" panose="03000509000000000000" pitchFamily="65" charset="-120"/>
              </a:rPr>
              <a:t>a</a:t>
            </a:r>
            <a:r>
              <a:rPr lang="en-US" altLang="zh-TW" b="1" baseline="-25000" smtClean="0">
                <a:solidFill>
                  <a:srgbClr val="0000FF"/>
                </a:solidFill>
                <a:latin typeface="Times New Roman" panose="02020603050405020304" pitchFamily="18" charset="0"/>
                <a:ea typeface="標楷體" panose="03000509000000000000" pitchFamily="65" charset="-120"/>
              </a:rPr>
              <a:t>y</a:t>
            </a:r>
            <a:r>
              <a:rPr lang="en-US" altLang="en-US" b="1" smtClean="0">
                <a:solidFill>
                  <a:srgbClr val="0000FF"/>
                </a:solidFill>
                <a:latin typeface="Times New Roman" panose="02020603050405020304" pitchFamily="18" charset="0"/>
                <a:ea typeface="標楷體" panose="03000509000000000000" pitchFamily="65" charset="-120"/>
              </a:rPr>
              <a:t> </a:t>
            </a:r>
            <a:r>
              <a:rPr lang="en-US" altLang="zh-TW" b="1" smtClean="0">
                <a:solidFill>
                  <a:srgbClr val="0000FF"/>
                </a:solidFill>
                <a:latin typeface="Times New Roman" panose="02020603050405020304" pitchFamily="18" charset="0"/>
                <a:ea typeface="標楷體" panose="03000509000000000000" pitchFamily="65" charset="-120"/>
              </a:rPr>
              <a:t>, and </a:t>
            </a:r>
            <a:r>
              <a:rPr lang="en-US" altLang="en-US" b="1" smtClean="0">
                <a:solidFill>
                  <a:srgbClr val="0000FF"/>
                </a:solidFill>
                <a:latin typeface="Times New Roman" panose="02020603050405020304" pitchFamily="18" charset="0"/>
                <a:ea typeface="標楷體" panose="03000509000000000000" pitchFamily="65" charset="-120"/>
              </a:rPr>
              <a:t>a</a:t>
            </a:r>
            <a:r>
              <a:rPr lang="en-US" altLang="en-US" b="1" i="1" baseline="-20000" smtClean="0">
                <a:solidFill>
                  <a:srgbClr val="0000FF"/>
                </a:solidFill>
                <a:latin typeface="Times New Roman" panose="02020603050405020304" pitchFamily="18" charset="0"/>
                <a:ea typeface="標楷體" panose="03000509000000000000" pitchFamily="65" charset="-120"/>
              </a:rPr>
              <a:t>z</a:t>
            </a:r>
            <a:r>
              <a:rPr lang="en-US" altLang="en-US" b="1" smtClean="0">
                <a:solidFill>
                  <a:srgbClr val="0000FF"/>
                </a:solidFill>
                <a:latin typeface="Times New Roman" panose="02020603050405020304" pitchFamily="18" charset="0"/>
                <a:ea typeface="標楷體" panose="03000509000000000000" pitchFamily="65" charset="-120"/>
              </a:rPr>
              <a:t> are </a:t>
            </a:r>
            <a:r>
              <a:rPr lang="en-US" altLang="en-US" b="1" u="sng" smtClean="0">
                <a:solidFill>
                  <a:srgbClr val="0000FF"/>
                </a:solidFill>
                <a:latin typeface="Times New Roman" panose="02020603050405020304" pitchFamily="18" charset="0"/>
                <a:ea typeface="標楷體" panose="03000509000000000000" pitchFamily="65" charset="-120"/>
              </a:rPr>
              <a:t>uniform</a:t>
            </a:r>
            <a:r>
              <a:rPr lang="en-US" altLang="en-US" b="1" smtClean="0">
                <a:solidFill>
                  <a:srgbClr val="0000FF"/>
                </a:solidFill>
                <a:latin typeface="Times New Roman" panose="02020603050405020304" pitchFamily="18" charset="0"/>
                <a:ea typeface="標楷體" panose="03000509000000000000" pitchFamily="65" charset="-120"/>
              </a:rPr>
              <a:t> unit vectors, that is, the direction of each unit vector is </a:t>
            </a:r>
            <a:r>
              <a:rPr lang="en-US" altLang="zh-TW" b="1" smtClean="0">
                <a:solidFill>
                  <a:srgbClr val="0000FF"/>
                </a:solidFill>
                <a:latin typeface="Times New Roman" panose="02020603050405020304" pitchFamily="18" charset="0"/>
                <a:ea typeface="標楷體" panose="03000509000000000000" pitchFamily="65" charset="-120"/>
              </a:rPr>
              <a:t>the </a:t>
            </a:r>
            <a:r>
              <a:rPr lang="en-US" altLang="en-US" b="1" u="sng" smtClean="0">
                <a:solidFill>
                  <a:srgbClr val="0000FF"/>
                </a:solidFill>
                <a:latin typeface="Times New Roman" panose="02020603050405020304" pitchFamily="18" charset="0"/>
                <a:ea typeface="標楷體" panose="03000509000000000000" pitchFamily="65" charset="-120"/>
              </a:rPr>
              <a:t>same</a:t>
            </a:r>
            <a:r>
              <a:rPr lang="en-US" altLang="en-US" b="1" smtClean="0">
                <a:solidFill>
                  <a:srgbClr val="0000FF"/>
                </a:solidFill>
                <a:latin typeface="Times New Roman" panose="02020603050405020304" pitchFamily="18" charset="0"/>
                <a:ea typeface="標楷體" panose="03000509000000000000" pitchFamily="65" charset="-120"/>
              </a:rPr>
              <a:t> everywhere in space.</a:t>
            </a:r>
          </a:p>
          <a:p>
            <a:pPr marL="0" indent="0" eaLnBrk="1" hangingPunct="1">
              <a:buFontTx/>
              <a:buNone/>
              <a:tabLst>
                <a:tab pos="5027613" algn="l"/>
              </a:tabLst>
            </a:pPr>
            <a:endParaRPr lang="en-US" altLang="en-US" b="1" smtClean="0">
              <a:solidFill>
                <a:srgbClr val="0000FF"/>
              </a:solidFill>
              <a:latin typeface="Times New Roman" panose="02020603050405020304" pitchFamily="18" charset="0"/>
              <a:ea typeface="標楷體" panose="03000509000000000000" pitchFamily="65" charset="-120"/>
            </a:endParaRPr>
          </a:p>
        </p:txBody>
      </p:sp>
      <p:graphicFrame>
        <p:nvGraphicFramePr>
          <p:cNvPr id="92164" name="Object 4"/>
          <p:cNvGraphicFramePr>
            <a:graphicFrameLocks noChangeAspect="1"/>
          </p:cNvGraphicFramePr>
          <p:nvPr/>
        </p:nvGraphicFramePr>
        <p:xfrm>
          <a:off x="611188" y="2708275"/>
          <a:ext cx="2100262" cy="782638"/>
        </p:xfrm>
        <a:graphic>
          <a:graphicData uri="http://schemas.openxmlformats.org/presentationml/2006/ole">
            <mc:AlternateContent xmlns:mc="http://schemas.openxmlformats.org/markup-compatibility/2006">
              <mc:Choice xmlns:v="urn:schemas-microsoft-com:vml" Requires="v">
                <p:oleObj spid="_x0000_s92224" name="方程式" r:id="rId3" imgW="647700" imgH="241300" progId="Equation.3">
                  <p:embed/>
                </p:oleObj>
              </mc:Choice>
              <mc:Fallback>
                <p:oleObj name="方程式" r:id="rId3" imgW="647700" imgH="241300"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188" y="2708275"/>
                        <a:ext cx="2100262" cy="7826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2165" name="Object 5"/>
          <p:cNvGraphicFramePr>
            <a:graphicFrameLocks noChangeAspect="1"/>
          </p:cNvGraphicFramePr>
          <p:nvPr/>
        </p:nvGraphicFramePr>
        <p:xfrm>
          <a:off x="3419475" y="2708275"/>
          <a:ext cx="2130425" cy="825500"/>
        </p:xfrm>
        <a:graphic>
          <a:graphicData uri="http://schemas.openxmlformats.org/presentationml/2006/ole">
            <mc:AlternateContent xmlns:mc="http://schemas.openxmlformats.org/markup-compatibility/2006">
              <mc:Choice xmlns:v="urn:schemas-microsoft-com:vml" Requires="v">
                <p:oleObj spid="_x0000_s92225" name="方程式" r:id="rId5" imgW="622030" imgH="241195" progId="Equation.3">
                  <p:embed/>
                </p:oleObj>
              </mc:Choice>
              <mc:Fallback>
                <p:oleObj name="方程式" r:id="rId5" imgW="622030" imgH="241195" progId="Equation.3">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19475" y="2708275"/>
                        <a:ext cx="2130425" cy="825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2166" name="Object 6"/>
          <p:cNvGraphicFramePr>
            <a:graphicFrameLocks noChangeAspect="1"/>
          </p:cNvGraphicFramePr>
          <p:nvPr/>
        </p:nvGraphicFramePr>
        <p:xfrm>
          <a:off x="6156325" y="2708275"/>
          <a:ext cx="2133600" cy="827088"/>
        </p:xfrm>
        <a:graphic>
          <a:graphicData uri="http://schemas.openxmlformats.org/presentationml/2006/ole">
            <mc:AlternateContent xmlns:mc="http://schemas.openxmlformats.org/markup-compatibility/2006">
              <mc:Choice xmlns:v="urn:schemas-microsoft-com:vml" Requires="v">
                <p:oleObj spid="_x0000_s92226" name="方程式" r:id="rId7" imgW="622030" imgH="241195" progId="Equation.3">
                  <p:embed/>
                </p:oleObj>
              </mc:Choice>
              <mc:Fallback>
                <p:oleObj name="方程式" r:id="rId7" imgW="622030" imgH="241195" progId="Equation.3">
                  <p:embed/>
                  <p:pic>
                    <p:nvPicPr>
                      <p:cNvPr id="0" name="Object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156325" y="2708275"/>
                        <a:ext cx="2133600" cy="827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投影片編號版面配置區 5"/>
          <p:cNvSpPr txBox="1">
            <a:spLocks noGrp="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lgn="r" eaLnBrk="1" hangingPunct="1">
              <a:spcBef>
                <a:spcPct val="0"/>
              </a:spcBef>
              <a:buFontTx/>
              <a:buNone/>
            </a:pPr>
            <a:fld id="{3120ABDE-B8F9-47DF-83B3-907CB5EA0CCD}" type="slidenum">
              <a:rPr lang="en-US" altLang="zh-TW" sz="1400"/>
              <a:pPr algn="r" eaLnBrk="1" hangingPunct="1">
                <a:spcBef>
                  <a:spcPct val="0"/>
                </a:spcBef>
                <a:buFontTx/>
                <a:buNone/>
              </a:pPr>
              <a:t>93</a:t>
            </a:fld>
            <a:endParaRPr lang="en-US" altLang="zh-TW" sz="1400"/>
          </a:p>
        </p:txBody>
      </p:sp>
      <p:sp>
        <p:nvSpPr>
          <p:cNvPr id="93187" name="Text Box 2"/>
          <p:cNvSpPr txBox="1">
            <a:spLocks noChangeArrowheads="1"/>
          </p:cNvSpPr>
          <p:nvPr/>
        </p:nvSpPr>
        <p:spPr bwMode="auto">
          <a:xfrm>
            <a:off x="2843213" y="1557338"/>
            <a:ext cx="4321175" cy="4965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tabLst>
                <a:tab pos="4114800" algn="l"/>
              </a:tabLst>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tabLst>
                <a:tab pos="4114800" algn="l"/>
              </a:tabLst>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tabLst>
                <a:tab pos="4114800" algn="l"/>
              </a:tabLst>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tabLst>
                <a:tab pos="4114800" algn="l"/>
              </a:tabLst>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tabLst>
                <a:tab pos="4114800" algn="l"/>
              </a:tabLst>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tabLst>
                <a:tab pos="4114800" algn="l"/>
              </a:tabLst>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tabLst>
                <a:tab pos="4114800" algn="l"/>
              </a:tabLst>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tabLst>
                <a:tab pos="4114800" algn="l"/>
              </a:tabLst>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tabLst>
                <a:tab pos="4114800" algn="l"/>
              </a:tabLst>
              <a:defRPr kumimoji="1" sz="2000">
                <a:solidFill>
                  <a:schemeClr val="tx1"/>
                </a:solidFill>
                <a:latin typeface="Arial" panose="020B0604020202020204" pitchFamily="34" charset="0"/>
                <a:ea typeface="新細明體" panose="02020500000000000000" pitchFamily="18" charset="-120"/>
              </a:defRPr>
            </a:lvl9pPr>
          </a:lstStyle>
          <a:p>
            <a:pPr>
              <a:spcBef>
                <a:spcPct val="0"/>
              </a:spcBef>
              <a:buFontTx/>
              <a:buNone/>
            </a:pPr>
            <a:r>
              <a:rPr kumimoji="0" lang="en-US" altLang="en-US" b="1" u="sng">
                <a:solidFill>
                  <a:srgbClr val="0000FF"/>
                </a:solidFill>
                <a:latin typeface="Times New Roman" panose="02020603050405020304" pitchFamily="18" charset="0"/>
                <a:ea typeface="標楷體" panose="03000509000000000000" pitchFamily="65" charset="-120"/>
              </a:rPr>
              <a:t>Cylindrical</a:t>
            </a:r>
            <a:r>
              <a:rPr kumimoji="0" lang="en-US" altLang="en-US" b="1">
                <a:solidFill>
                  <a:srgbClr val="0000FF"/>
                </a:solidFill>
                <a:latin typeface="Times New Roman" panose="02020603050405020304" pitchFamily="18" charset="0"/>
                <a:ea typeface="標楷體" panose="03000509000000000000" pitchFamily="65" charset="-120"/>
              </a:rPr>
              <a:t>  (</a:t>
            </a:r>
            <a:r>
              <a:rPr kumimoji="0" lang="en-US" altLang="en-US" b="1" i="1">
                <a:solidFill>
                  <a:srgbClr val="0000FF"/>
                </a:solidFill>
                <a:latin typeface="Times New Roman" panose="02020603050405020304" pitchFamily="18" charset="0"/>
                <a:ea typeface="標楷體" panose="03000509000000000000" pitchFamily="65" charset="-120"/>
              </a:rPr>
              <a:t>r</a:t>
            </a:r>
            <a:r>
              <a:rPr kumimoji="0" lang="en-US" altLang="en-US" b="1">
                <a:solidFill>
                  <a:srgbClr val="0000FF"/>
                </a:solidFill>
                <a:latin typeface="Times New Roman" panose="02020603050405020304" pitchFamily="18" charset="0"/>
                <a:ea typeface="標楷體" panose="03000509000000000000" pitchFamily="65" charset="-120"/>
              </a:rPr>
              <a:t>, </a:t>
            </a:r>
            <a:r>
              <a:rPr kumimoji="0" lang="el-GR" altLang="en-US" b="1" i="1">
                <a:solidFill>
                  <a:srgbClr val="0000FF"/>
                </a:solidFill>
                <a:latin typeface="Times New Roman" panose="02020603050405020304" pitchFamily="18" charset="0"/>
                <a:ea typeface="標楷體" panose="03000509000000000000" pitchFamily="65" charset="-120"/>
                <a:cs typeface="Arial" panose="020B0604020202020204" pitchFamily="34" charset="0"/>
              </a:rPr>
              <a:t>φ</a:t>
            </a:r>
            <a:r>
              <a:rPr kumimoji="0" lang="en-US" altLang="en-US" b="1">
                <a:solidFill>
                  <a:srgbClr val="0000FF"/>
                </a:solidFill>
                <a:latin typeface="Times New Roman" panose="02020603050405020304" pitchFamily="18" charset="0"/>
                <a:ea typeface="標楷體" panose="03000509000000000000" pitchFamily="65" charset="-120"/>
              </a:rPr>
              <a:t>, </a:t>
            </a:r>
            <a:r>
              <a:rPr kumimoji="0" lang="en-US" altLang="en-US" b="1" i="1">
                <a:solidFill>
                  <a:srgbClr val="0000FF"/>
                </a:solidFill>
                <a:latin typeface="Times New Roman" panose="02020603050405020304" pitchFamily="18" charset="0"/>
                <a:ea typeface="標楷體" panose="03000509000000000000" pitchFamily="65" charset="-120"/>
              </a:rPr>
              <a:t>z</a:t>
            </a:r>
            <a:r>
              <a:rPr kumimoji="0" lang="en-US" altLang="en-US" b="1">
                <a:solidFill>
                  <a:srgbClr val="0000FF"/>
                </a:solidFill>
                <a:latin typeface="Times New Roman" panose="02020603050405020304" pitchFamily="18" charset="0"/>
                <a:ea typeface="標楷體" panose="03000509000000000000" pitchFamily="65" charset="-120"/>
              </a:rPr>
              <a:t>)	</a:t>
            </a:r>
          </a:p>
          <a:p>
            <a:pPr>
              <a:spcBef>
                <a:spcPct val="0"/>
              </a:spcBef>
              <a:buFontTx/>
              <a:buNone/>
            </a:pPr>
            <a:endParaRPr kumimoji="0" lang="en-US" altLang="zh-TW" b="1">
              <a:solidFill>
                <a:srgbClr val="0000FF"/>
              </a:solidFill>
              <a:latin typeface="Times New Roman" panose="02020603050405020304" pitchFamily="18" charset="0"/>
              <a:ea typeface="標楷體" panose="03000509000000000000" pitchFamily="65" charset="-120"/>
            </a:endParaRPr>
          </a:p>
          <a:p>
            <a:pPr>
              <a:spcBef>
                <a:spcPct val="0"/>
              </a:spcBef>
              <a:buFontTx/>
              <a:buNone/>
            </a:pPr>
            <a:endParaRPr kumimoji="0" lang="en-US" altLang="en-US" b="1">
              <a:solidFill>
                <a:srgbClr val="0000FF"/>
              </a:solidFill>
              <a:latin typeface="Times New Roman" panose="02020603050405020304" pitchFamily="18" charset="0"/>
              <a:ea typeface="標楷體" panose="03000509000000000000" pitchFamily="65" charset="-120"/>
            </a:endParaRPr>
          </a:p>
          <a:p>
            <a:pPr>
              <a:spcBef>
                <a:spcPct val="0"/>
              </a:spcBef>
              <a:buFontTx/>
              <a:buNone/>
            </a:pPr>
            <a:endParaRPr kumimoji="0" lang="en-US" altLang="en-US" b="1">
              <a:solidFill>
                <a:srgbClr val="0000FF"/>
              </a:solidFill>
              <a:latin typeface="Times New Roman" panose="02020603050405020304" pitchFamily="18" charset="0"/>
              <a:ea typeface="標楷體" panose="03000509000000000000" pitchFamily="65" charset="-120"/>
            </a:endParaRPr>
          </a:p>
          <a:p>
            <a:pPr>
              <a:spcBef>
                <a:spcPct val="0"/>
              </a:spcBef>
              <a:buFontTx/>
              <a:buNone/>
            </a:pPr>
            <a:endParaRPr kumimoji="0" lang="en-US" altLang="en-US" b="1">
              <a:solidFill>
                <a:srgbClr val="0000FF"/>
              </a:solidFill>
              <a:latin typeface="Times New Roman" panose="02020603050405020304" pitchFamily="18" charset="0"/>
              <a:ea typeface="標楷體" panose="03000509000000000000" pitchFamily="65" charset="-120"/>
            </a:endParaRPr>
          </a:p>
          <a:p>
            <a:pPr>
              <a:spcBef>
                <a:spcPct val="0"/>
              </a:spcBef>
              <a:buFontTx/>
              <a:buNone/>
            </a:pPr>
            <a:endParaRPr kumimoji="0" lang="en-US" altLang="zh-TW" b="1">
              <a:solidFill>
                <a:srgbClr val="0000FF"/>
              </a:solidFill>
              <a:latin typeface="Times New Roman" panose="02020603050405020304" pitchFamily="18" charset="0"/>
              <a:ea typeface="標楷體" panose="03000509000000000000" pitchFamily="65" charset="-120"/>
            </a:endParaRPr>
          </a:p>
          <a:p>
            <a:pPr>
              <a:spcBef>
                <a:spcPct val="0"/>
              </a:spcBef>
              <a:buFontTx/>
              <a:buNone/>
            </a:pPr>
            <a:endParaRPr kumimoji="0" lang="en-US" altLang="en-US" b="1">
              <a:solidFill>
                <a:srgbClr val="0000FF"/>
              </a:solidFill>
              <a:latin typeface="Times New Roman" panose="02020603050405020304" pitchFamily="18" charset="0"/>
              <a:ea typeface="標楷體" panose="03000509000000000000" pitchFamily="65" charset="-120"/>
            </a:endParaRPr>
          </a:p>
          <a:p>
            <a:pPr>
              <a:spcBef>
                <a:spcPct val="0"/>
              </a:spcBef>
              <a:buFontTx/>
              <a:buNone/>
            </a:pPr>
            <a:endParaRPr kumimoji="0" lang="en-US" altLang="en-US" b="1">
              <a:solidFill>
                <a:srgbClr val="0000FF"/>
              </a:solidFill>
              <a:latin typeface="Times New Roman" panose="02020603050405020304" pitchFamily="18" charset="0"/>
              <a:ea typeface="標楷體" panose="03000509000000000000" pitchFamily="65" charset="-120"/>
            </a:endParaRPr>
          </a:p>
          <a:p>
            <a:pPr>
              <a:spcBef>
                <a:spcPct val="0"/>
              </a:spcBef>
              <a:buFontTx/>
              <a:buNone/>
            </a:pPr>
            <a:endParaRPr kumimoji="0" lang="en-US" altLang="zh-TW" b="1">
              <a:solidFill>
                <a:srgbClr val="0000FF"/>
              </a:solidFill>
              <a:latin typeface="Times New Roman" panose="02020603050405020304" pitchFamily="18" charset="0"/>
              <a:ea typeface="標楷體" panose="03000509000000000000" pitchFamily="65" charset="-120"/>
            </a:endParaRPr>
          </a:p>
          <a:p>
            <a:pPr>
              <a:spcBef>
                <a:spcPct val="0"/>
              </a:spcBef>
              <a:buFontTx/>
              <a:buNone/>
            </a:pPr>
            <a:r>
              <a:rPr kumimoji="0" lang="en-US" altLang="en-US" b="1">
                <a:solidFill>
                  <a:srgbClr val="0000FF"/>
                </a:solidFill>
                <a:latin typeface="Times New Roman" panose="02020603050405020304" pitchFamily="18" charset="0"/>
                <a:ea typeface="標楷體" panose="03000509000000000000" pitchFamily="65" charset="-120"/>
              </a:rPr>
              <a:t>Only a</a:t>
            </a:r>
            <a:r>
              <a:rPr kumimoji="0" lang="en-US" altLang="en-US" b="1" i="1" baseline="-20000">
                <a:solidFill>
                  <a:srgbClr val="0000FF"/>
                </a:solidFill>
                <a:latin typeface="Times New Roman" panose="02020603050405020304" pitchFamily="18" charset="0"/>
                <a:ea typeface="標楷體" panose="03000509000000000000" pitchFamily="65" charset="-120"/>
              </a:rPr>
              <a:t>z</a:t>
            </a:r>
            <a:r>
              <a:rPr kumimoji="0" lang="en-US" altLang="en-US" b="1">
                <a:solidFill>
                  <a:srgbClr val="0000FF"/>
                </a:solidFill>
                <a:latin typeface="Times New Roman" panose="02020603050405020304" pitchFamily="18" charset="0"/>
                <a:ea typeface="標楷體" panose="03000509000000000000" pitchFamily="65" charset="-120"/>
              </a:rPr>
              <a:t> is </a:t>
            </a:r>
            <a:r>
              <a:rPr kumimoji="0" lang="en-US" altLang="en-US" b="1" u="sng">
                <a:solidFill>
                  <a:srgbClr val="0000FF"/>
                </a:solidFill>
                <a:latin typeface="Times New Roman" panose="02020603050405020304" pitchFamily="18" charset="0"/>
                <a:ea typeface="標楷體" panose="03000509000000000000" pitchFamily="65" charset="-120"/>
              </a:rPr>
              <a:t>uniform</a:t>
            </a:r>
            <a:r>
              <a:rPr kumimoji="0" lang="en-US" altLang="en-US" b="1">
                <a:solidFill>
                  <a:srgbClr val="0000FF"/>
                </a:solidFill>
                <a:latin typeface="Times New Roman" panose="02020603050405020304" pitchFamily="18" charset="0"/>
                <a:ea typeface="標楷體" panose="03000509000000000000" pitchFamily="65" charset="-120"/>
              </a:rPr>
              <a:t>.	</a:t>
            </a:r>
          </a:p>
        </p:txBody>
      </p:sp>
      <p:grpSp>
        <p:nvGrpSpPr>
          <p:cNvPr id="93188" name="Group 4"/>
          <p:cNvGrpSpPr>
            <a:grpSpLocks/>
          </p:cNvGrpSpPr>
          <p:nvPr/>
        </p:nvGrpSpPr>
        <p:grpSpPr bwMode="auto">
          <a:xfrm>
            <a:off x="2339975" y="2349500"/>
            <a:ext cx="4321175" cy="3457575"/>
            <a:chOff x="1304" y="1127"/>
            <a:chExt cx="1952" cy="1656"/>
          </a:xfrm>
        </p:grpSpPr>
        <p:grpSp>
          <p:nvGrpSpPr>
            <p:cNvPr id="93190" name="Group 5"/>
            <p:cNvGrpSpPr>
              <a:grpSpLocks/>
            </p:cNvGrpSpPr>
            <p:nvPr/>
          </p:nvGrpSpPr>
          <p:grpSpPr bwMode="auto">
            <a:xfrm>
              <a:off x="1987" y="1501"/>
              <a:ext cx="999" cy="978"/>
              <a:chOff x="262" y="1600"/>
              <a:chExt cx="999" cy="978"/>
            </a:xfrm>
          </p:grpSpPr>
          <p:graphicFrame>
            <p:nvGraphicFramePr>
              <p:cNvPr id="93192" name="Object 6"/>
              <p:cNvGraphicFramePr>
                <a:graphicFrameLocks noChangeAspect="1"/>
              </p:cNvGraphicFramePr>
              <p:nvPr/>
            </p:nvGraphicFramePr>
            <p:xfrm>
              <a:off x="1045" y="1600"/>
              <a:ext cx="216" cy="272"/>
            </p:xfrm>
            <a:graphic>
              <a:graphicData uri="http://schemas.openxmlformats.org/presentationml/2006/ole">
                <mc:AlternateContent xmlns:mc="http://schemas.openxmlformats.org/markup-compatibility/2006">
                  <mc:Choice xmlns:v="urn:schemas-microsoft-com:vml" Requires="v">
                    <p:oleObj spid="_x0000_s93232" name="Equation" r:id="rId3" imgW="342900" imgH="431800" progId="Equation.3">
                      <p:embed/>
                    </p:oleObj>
                  </mc:Choice>
                  <mc:Fallback>
                    <p:oleObj name="Equation" r:id="rId3" imgW="342900" imgH="431800" progId="Equation.3">
                      <p:embed/>
                      <p:pic>
                        <p:nvPicPr>
                          <p:cNvPr id="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5" y="1600"/>
                            <a:ext cx="216" cy="2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3193" name="Object 7"/>
              <p:cNvGraphicFramePr>
                <a:graphicFrameLocks noChangeAspect="1"/>
              </p:cNvGraphicFramePr>
              <p:nvPr/>
            </p:nvGraphicFramePr>
            <p:xfrm>
              <a:off x="262" y="2378"/>
              <a:ext cx="120" cy="200"/>
            </p:xfrm>
            <a:graphic>
              <a:graphicData uri="http://schemas.openxmlformats.org/presentationml/2006/ole">
                <mc:AlternateContent xmlns:mc="http://schemas.openxmlformats.org/markup-compatibility/2006">
                  <mc:Choice xmlns:v="urn:schemas-microsoft-com:vml" Requires="v">
                    <p:oleObj spid="_x0000_s93233" name="Equation" r:id="rId5" imgW="190500" imgH="317500" progId="Equation.3">
                      <p:embed/>
                    </p:oleObj>
                  </mc:Choice>
                  <mc:Fallback>
                    <p:oleObj name="Equation" r:id="rId5" imgW="190500" imgH="317500" progId="Equation.3">
                      <p:embed/>
                      <p:pic>
                        <p:nvPicPr>
                          <p:cNvPr id="0" name="Object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2" y="2378"/>
                            <a:ext cx="120" cy="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pic>
          <p:nvPicPr>
            <p:cNvPr id="93191" name="Picture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04" y="1127"/>
              <a:ext cx="1952" cy="1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93189" name="Rectangle 2"/>
          <p:cNvSpPr>
            <a:spLocks noChangeArrowheads="1"/>
          </p:cNvSpPr>
          <p:nvPr/>
        </p:nvSpPr>
        <p:spPr bwMode="auto">
          <a:xfrm>
            <a:off x="0" y="404813"/>
            <a:ext cx="9144000" cy="50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lgn="ctr" eaLnBrk="1" hangingPunct="1">
              <a:spcBef>
                <a:spcPct val="0"/>
              </a:spcBef>
              <a:buFontTx/>
              <a:buNone/>
            </a:pPr>
            <a:r>
              <a:rPr lang="en-US" altLang="zh-TW" sz="4000" b="1" i="1" u="sng">
                <a:solidFill>
                  <a:srgbClr val="FF0000"/>
                </a:solidFill>
                <a:latin typeface="Georgia" panose="02040502050405020303" pitchFamily="18" charset="0"/>
              </a:rPr>
              <a:t>Cylindrical Coordinate System</a:t>
            </a:r>
          </a:p>
        </p:txBody>
      </p:sp>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投影片編號版面配置區 3"/>
          <p:cNvSpPr txBox="1">
            <a:spLocks noGrp="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lgn="r" eaLnBrk="1" hangingPunct="1">
              <a:spcBef>
                <a:spcPct val="0"/>
              </a:spcBef>
              <a:buFontTx/>
              <a:buNone/>
            </a:pPr>
            <a:fld id="{D1E87BE6-4BD1-4F89-A1A4-ECE94C7366EF}" type="slidenum">
              <a:rPr lang="en-US" altLang="zh-TW" sz="1400"/>
              <a:pPr algn="r" eaLnBrk="1" hangingPunct="1">
                <a:spcBef>
                  <a:spcPct val="0"/>
                </a:spcBef>
                <a:buFontTx/>
                <a:buNone/>
              </a:pPr>
              <a:t>94</a:t>
            </a:fld>
            <a:endParaRPr lang="en-US" altLang="zh-TW" sz="1400"/>
          </a:p>
        </p:txBody>
      </p:sp>
      <p:sp>
        <p:nvSpPr>
          <p:cNvPr id="94211" name="Rectangle 2"/>
          <p:cNvSpPr>
            <a:spLocks noChangeArrowheads="1"/>
          </p:cNvSpPr>
          <p:nvPr/>
        </p:nvSpPr>
        <p:spPr bwMode="auto">
          <a:xfrm>
            <a:off x="0" y="404813"/>
            <a:ext cx="9144000" cy="50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lgn="ctr" eaLnBrk="1" hangingPunct="1">
              <a:spcBef>
                <a:spcPct val="0"/>
              </a:spcBef>
              <a:buFontTx/>
              <a:buNone/>
            </a:pPr>
            <a:r>
              <a:rPr lang="en-US" altLang="zh-TW" sz="4000" b="1" i="1" u="sng">
                <a:solidFill>
                  <a:srgbClr val="FF0000"/>
                </a:solidFill>
                <a:latin typeface="Georgia" panose="02040502050405020303" pitchFamily="18" charset="0"/>
              </a:rPr>
              <a:t>Cylindrical Coordinate System</a:t>
            </a:r>
          </a:p>
        </p:txBody>
      </p:sp>
      <p:pic>
        <p:nvPicPr>
          <p:cNvPr id="9421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850" y="1628775"/>
            <a:ext cx="8532813" cy="450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投影片編號版面配置區 3"/>
          <p:cNvSpPr txBox="1">
            <a:spLocks noGrp="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lgn="r" eaLnBrk="1" hangingPunct="1">
              <a:spcBef>
                <a:spcPct val="0"/>
              </a:spcBef>
              <a:buFontTx/>
              <a:buNone/>
            </a:pPr>
            <a:fld id="{6042839C-57FF-4077-A9F7-EB8233500C2B}" type="slidenum">
              <a:rPr lang="en-US" altLang="zh-TW" sz="1400"/>
              <a:pPr algn="r" eaLnBrk="1" hangingPunct="1">
                <a:spcBef>
                  <a:spcPct val="0"/>
                </a:spcBef>
                <a:buFontTx/>
                <a:buNone/>
              </a:pPr>
              <a:t>95</a:t>
            </a:fld>
            <a:endParaRPr lang="en-US" altLang="zh-TW" sz="1400"/>
          </a:p>
        </p:txBody>
      </p:sp>
      <p:sp>
        <p:nvSpPr>
          <p:cNvPr id="95235" name="Rectangle 2"/>
          <p:cNvSpPr>
            <a:spLocks noChangeArrowheads="1"/>
          </p:cNvSpPr>
          <p:nvPr/>
        </p:nvSpPr>
        <p:spPr bwMode="auto">
          <a:xfrm>
            <a:off x="0" y="765175"/>
            <a:ext cx="91440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lgn="ctr" eaLnBrk="1" hangingPunct="1">
              <a:spcBef>
                <a:spcPct val="0"/>
              </a:spcBef>
              <a:buFontTx/>
              <a:buNone/>
            </a:pPr>
            <a:r>
              <a:rPr lang="en-US" altLang="zh-TW" sz="4000" b="1" i="1" u="sng">
                <a:solidFill>
                  <a:srgbClr val="FF0000"/>
                </a:solidFill>
                <a:latin typeface="Georgia" panose="02040502050405020303" pitchFamily="18" charset="0"/>
              </a:rPr>
              <a:t>Cylindrical Coordinate System</a:t>
            </a:r>
          </a:p>
        </p:txBody>
      </p:sp>
      <p:pic>
        <p:nvPicPr>
          <p:cNvPr id="9523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0825" y="2636838"/>
            <a:ext cx="8605838" cy="307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投影片編號版面配置區 5"/>
          <p:cNvSpPr txBox="1">
            <a:spLocks noGrp="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lgn="r" eaLnBrk="1" hangingPunct="1">
              <a:spcBef>
                <a:spcPct val="0"/>
              </a:spcBef>
              <a:buFontTx/>
              <a:buNone/>
            </a:pPr>
            <a:fld id="{70656055-BCC0-445D-BA07-D8BF58E3C83E}" type="slidenum">
              <a:rPr lang="en-US" altLang="zh-TW" sz="1400"/>
              <a:pPr algn="r" eaLnBrk="1" hangingPunct="1">
                <a:spcBef>
                  <a:spcPct val="0"/>
                </a:spcBef>
                <a:buFontTx/>
                <a:buNone/>
              </a:pPr>
              <a:t>96</a:t>
            </a:fld>
            <a:endParaRPr lang="en-US" altLang="zh-TW" sz="1400"/>
          </a:p>
        </p:txBody>
      </p:sp>
      <p:sp>
        <p:nvSpPr>
          <p:cNvPr id="96259" name="Rectangle 3"/>
          <p:cNvSpPr>
            <a:spLocks noGrp="1" noChangeArrowheads="1"/>
          </p:cNvSpPr>
          <p:nvPr>
            <p:ph type="body" idx="4294967295"/>
          </p:nvPr>
        </p:nvSpPr>
        <p:spPr>
          <a:xfrm>
            <a:off x="539750" y="836613"/>
            <a:ext cx="8208963" cy="5810250"/>
          </a:xfrm>
        </p:spPr>
        <p:txBody>
          <a:bodyPr/>
          <a:lstStyle/>
          <a:p>
            <a:pPr marL="0" indent="0" eaLnBrk="1" hangingPunct="1">
              <a:lnSpc>
                <a:spcPct val="90000"/>
              </a:lnSpc>
              <a:buFontTx/>
              <a:buNone/>
              <a:tabLst>
                <a:tab pos="5027613" algn="l"/>
              </a:tabLst>
            </a:pPr>
            <a:r>
              <a:rPr lang="en-US" altLang="en-US" b="1" smtClean="0">
                <a:solidFill>
                  <a:srgbClr val="FF0000"/>
                </a:solidFill>
                <a:latin typeface="Times New Roman" panose="02020603050405020304" pitchFamily="18" charset="0"/>
                <a:ea typeface="標楷體" panose="03000509000000000000" pitchFamily="65" charset="-120"/>
              </a:rPr>
              <a:t>Right-</a:t>
            </a:r>
            <a:r>
              <a:rPr lang="en-US" altLang="zh-TW" b="1" smtClean="0">
                <a:solidFill>
                  <a:srgbClr val="FF0000"/>
                </a:solidFill>
                <a:latin typeface="Times New Roman" panose="02020603050405020304" pitchFamily="18" charset="0"/>
                <a:ea typeface="標楷體" panose="03000509000000000000" pitchFamily="65" charset="-120"/>
              </a:rPr>
              <a:t>H</a:t>
            </a:r>
            <a:r>
              <a:rPr lang="en-US" altLang="en-US" b="1" smtClean="0">
                <a:solidFill>
                  <a:srgbClr val="FF0000"/>
                </a:solidFill>
                <a:latin typeface="Times New Roman" panose="02020603050405020304" pitchFamily="18" charset="0"/>
                <a:ea typeface="標楷體" panose="03000509000000000000" pitchFamily="65" charset="-120"/>
              </a:rPr>
              <a:t>anded </a:t>
            </a:r>
            <a:r>
              <a:rPr lang="en-US" altLang="zh-TW" b="1" smtClean="0">
                <a:solidFill>
                  <a:srgbClr val="FF0000"/>
                </a:solidFill>
                <a:latin typeface="Times New Roman" panose="02020603050405020304" pitchFamily="18" charset="0"/>
                <a:ea typeface="標楷體" panose="03000509000000000000" pitchFamily="65" charset="-120"/>
              </a:rPr>
              <a:t>Cylindrical Coordinate S</a:t>
            </a:r>
            <a:r>
              <a:rPr lang="en-US" altLang="en-US" b="1" smtClean="0">
                <a:solidFill>
                  <a:srgbClr val="FF0000"/>
                </a:solidFill>
                <a:latin typeface="Times New Roman" panose="02020603050405020304" pitchFamily="18" charset="0"/>
                <a:ea typeface="標楷體" panose="03000509000000000000" pitchFamily="65" charset="-120"/>
              </a:rPr>
              <a:t>ystem</a:t>
            </a:r>
          </a:p>
          <a:p>
            <a:pPr marL="0" indent="0" eaLnBrk="1" hangingPunct="1">
              <a:lnSpc>
                <a:spcPct val="90000"/>
              </a:lnSpc>
              <a:buFontTx/>
              <a:buNone/>
              <a:tabLst>
                <a:tab pos="5027613" algn="l"/>
              </a:tabLst>
            </a:pPr>
            <a:endParaRPr lang="en-US" altLang="en-US" b="1" smtClean="0">
              <a:solidFill>
                <a:srgbClr val="FF0000"/>
              </a:solidFill>
              <a:latin typeface="Times New Roman" panose="02020603050405020304" pitchFamily="18" charset="0"/>
              <a:ea typeface="標楷體" panose="03000509000000000000" pitchFamily="65" charset="-120"/>
            </a:endParaRPr>
          </a:p>
          <a:p>
            <a:pPr marL="0" indent="0" eaLnBrk="1" hangingPunct="1">
              <a:lnSpc>
                <a:spcPct val="90000"/>
              </a:lnSpc>
              <a:buFontTx/>
              <a:buNone/>
              <a:tabLst>
                <a:tab pos="5027613" algn="l"/>
              </a:tabLst>
            </a:pPr>
            <a:endParaRPr lang="en-US" altLang="zh-TW" b="1" smtClean="0">
              <a:solidFill>
                <a:srgbClr val="0000FF"/>
              </a:solidFill>
              <a:latin typeface="Times New Roman" panose="02020603050405020304" pitchFamily="18" charset="0"/>
              <a:ea typeface="標楷體" panose="03000509000000000000" pitchFamily="65" charset="-120"/>
            </a:endParaRPr>
          </a:p>
          <a:p>
            <a:pPr marL="0" indent="0" eaLnBrk="1" hangingPunct="1">
              <a:lnSpc>
                <a:spcPct val="90000"/>
              </a:lnSpc>
              <a:buFontTx/>
              <a:buNone/>
              <a:tabLst>
                <a:tab pos="5027613" algn="l"/>
              </a:tabLst>
            </a:pPr>
            <a:endParaRPr lang="en-US" altLang="en-US" b="1" smtClean="0">
              <a:solidFill>
                <a:srgbClr val="0000FF"/>
              </a:solidFill>
              <a:latin typeface="Times New Roman" panose="02020603050405020304" pitchFamily="18" charset="0"/>
              <a:ea typeface="標楷體" panose="03000509000000000000" pitchFamily="65" charset="-120"/>
            </a:endParaRPr>
          </a:p>
          <a:p>
            <a:pPr marL="0" indent="0" eaLnBrk="1" hangingPunct="1">
              <a:lnSpc>
                <a:spcPct val="90000"/>
              </a:lnSpc>
              <a:buFontTx/>
              <a:buNone/>
              <a:tabLst>
                <a:tab pos="5027613" algn="l"/>
              </a:tabLst>
            </a:pPr>
            <a:r>
              <a:rPr lang="en-US" altLang="en-US" b="1" smtClean="0">
                <a:solidFill>
                  <a:srgbClr val="0000FF"/>
                </a:solidFill>
                <a:latin typeface="Times New Roman" panose="02020603050405020304" pitchFamily="18" charset="0"/>
                <a:ea typeface="標楷體" panose="03000509000000000000" pitchFamily="65" charset="-120"/>
              </a:rPr>
              <a:t>a</a:t>
            </a:r>
            <a:r>
              <a:rPr lang="en-US" altLang="zh-TW" b="1" i="1" baseline="-20000" smtClean="0">
                <a:solidFill>
                  <a:srgbClr val="0000FF"/>
                </a:solidFill>
                <a:latin typeface="Times New Roman" panose="02020603050405020304" pitchFamily="18" charset="0"/>
                <a:ea typeface="標楷體" panose="03000509000000000000" pitchFamily="65" charset="-120"/>
              </a:rPr>
              <a:t>r</a:t>
            </a:r>
            <a:r>
              <a:rPr lang="en-US" altLang="en-US" b="1" smtClean="0">
                <a:solidFill>
                  <a:srgbClr val="0000FF"/>
                </a:solidFill>
                <a:latin typeface="Times New Roman" panose="02020603050405020304" pitchFamily="18" charset="0"/>
                <a:ea typeface="標楷體" panose="03000509000000000000" pitchFamily="65" charset="-120"/>
              </a:rPr>
              <a:t> </a:t>
            </a:r>
            <a:r>
              <a:rPr lang="en-US" altLang="zh-TW" b="1" smtClean="0">
                <a:solidFill>
                  <a:srgbClr val="0000FF"/>
                </a:solidFill>
                <a:latin typeface="Times New Roman" panose="02020603050405020304" pitchFamily="18" charset="0"/>
                <a:ea typeface="標楷體" panose="03000509000000000000" pitchFamily="65" charset="-120"/>
              </a:rPr>
              <a:t>and </a:t>
            </a:r>
            <a:r>
              <a:rPr lang="en-US" altLang="en-US" b="1" smtClean="0">
                <a:solidFill>
                  <a:srgbClr val="0000FF"/>
                </a:solidFill>
                <a:latin typeface="Times New Roman" panose="02020603050405020304" pitchFamily="18" charset="0"/>
                <a:ea typeface="標楷體" panose="03000509000000000000" pitchFamily="65" charset="-120"/>
              </a:rPr>
              <a:t>a</a:t>
            </a:r>
            <a:r>
              <a:rPr lang="el-GR" altLang="en-US" b="1" i="1" baseline="-20000" smtClean="0">
                <a:solidFill>
                  <a:srgbClr val="0000FF"/>
                </a:solidFill>
                <a:latin typeface="Times New Roman" panose="02020603050405020304" pitchFamily="18" charset="0"/>
                <a:ea typeface="標楷體" panose="03000509000000000000" pitchFamily="65" charset="-120"/>
                <a:cs typeface="Arial" panose="020B0604020202020204" pitchFamily="34" charset="0"/>
              </a:rPr>
              <a:t>φ</a:t>
            </a:r>
            <a:r>
              <a:rPr lang="en-US" altLang="zh-TW" b="1" i="1" baseline="-20000" smtClean="0">
                <a:solidFill>
                  <a:srgbClr val="0000FF"/>
                </a:solidFill>
                <a:latin typeface="Times New Roman" panose="02020603050405020304" pitchFamily="18" charset="0"/>
                <a:ea typeface="標楷體" panose="03000509000000000000" pitchFamily="65" charset="-120"/>
                <a:cs typeface="Arial" panose="020B0604020202020204" pitchFamily="34" charset="0"/>
              </a:rPr>
              <a:t> </a:t>
            </a:r>
            <a:r>
              <a:rPr lang="en-US" altLang="en-US" b="1" smtClean="0">
                <a:solidFill>
                  <a:srgbClr val="0000FF"/>
                </a:solidFill>
                <a:latin typeface="Times New Roman" panose="02020603050405020304" pitchFamily="18" charset="0"/>
                <a:ea typeface="標楷體" panose="03000509000000000000" pitchFamily="65" charset="-120"/>
              </a:rPr>
              <a:t>are </a:t>
            </a:r>
            <a:r>
              <a:rPr lang="en-US" altLang="zh-TW" b="1" u="sng" smtClean="0">
                <a:solidFill>
                  <a:srgbClr val="0000FF"/>
                </a:solidFill>
                <a:latin typeface="Times New Roman" panose="02020603050405020304" pitchFamily="18" charset="0"/>
                <a:ea typeface="標楷體" panose="03000509000000000000" pitchFamily="65" charset="-120"/>
              </a:rPr>
              <a:t>non-</a:t>
            </a:r>
            <a:r>
              <a:rPr lang="en-US" altLang="en-US" b="1" u="sng" smtClean="0">
                <a:solidFill>
                  <a:srgbClr val="0000FF"/>
                </a:solidFill>
                <a:latin typeface="Times New Roman" panose="02020603050405020304" pitchFamily="18" charset="0"/>
                <a:ea typeface="標楷體" panose="03000509000000000000" pitchFamily="65" charset="-120"/>
              </a:rPr>
              <a:t>uniform</a:t>
            </a:r>
            <a:r>
              <a:rPr lang="en-US" altLang="en-US" b="1" smtClean="0">
                <a:solidFill>
                  <a:srgbClr val="0000FF"/>
                </a:solidFill>
                <a:latin typeface="Times New Roman" panose="02020603050405020304" pitchFamily="18" charset="0"/>
                <a:ea typeface="標楷體" panose="03000509000000000000" pitchFamily="65" charset="-120"/>
              </a:rPr>
              <a:t> unit vectors, that is, the direction of each unit vector is </a:t>
            </a:r>
            <a:r>
              <a:rPr lang="en-US" altLang="zh-TW" b="1" smtClean="0">
                <a:solidFill>
                  <a:srgbClr val="0000FF"/>
                </a:solidFill>
                <a:latin typeface="Times New Roman" panose="02020603050405020304" pitchFamily="18" charset="0"/>
                <a:ea typeface="標楷體" panose="03000509000000000000" pitchFamily="65" charset="-120"/>
              </a:rPr>
              <a:t>different</a:t>
            </a:r>
            <a:r>
              <a:rPr lang="en-US" altLang="en-US" b="1" smtClean="0">
                <a:solidFill>
                  <a:srgbClr val="0000FF"/>
                </a:solidFill>
                <a:latin typeface="Times New Roman" panose="02020603050405020304" pitchFamily="18" charset="0"/>
                <a:ea typeface="標楷體" panose="03000509000000000000" pitchFamily="65" charset="-120"/>
              </a:rPr>
              <a:t> everywhere in space.</a:t>
            </a:r>
          </a:p>
          <a:p>
            <a:pPr marL="0" indent="0" eaLnBrk="1" hangingPunct="1">
              <a:lnSpc>
                <a:spcPct val="90000"/>
              </a:lnSpc>
              <a:buFontTx/>
              <a:buNone/>
              <a:tabLst>
                <a:tab pos="5027613" algn="l"/>
              </a:tabLst>
            </a:pPr>
            <a:endParaRPr lang="en-US" altLang="en-US" sz="2000" b="1" smtClean="0">
              <a:solidFill>
                <a:srgbClr val="0000FF"/>
              </a:solidFill>
              <a:latin typeface="Times New Roman" panose="02020603050405020304" pitchFamily="18" charset="0"/>
              <a:ea typeface="標楷體" panose="03000509000000000000" pitchFamily="65" charset="-120"/>
            </a:endParaRPr>
          </a:p>
          <a:p>
            <a:pPr marL="0" indent="0" eaLnBrk="1" hangingPunct="1">
              <a:lnSpc>
                <a:spcPct val="90000"/>
              </a:lnSpc>
              <a:buFontTx/>
              <a:buNone/>
              <a:tabLst>
                <a:tab pos="5027613" algn="l"/>
              </a:tabLst>
            </a:pPr>
            <a:r>
              <a:rPr lang="en-US" altLang="en-US" b="1" smtClean="0">
                <a:solidFill>
                  <a:srgbClr val="0000FF"/>
                </a:solidFill>
                <a:latin typeface="Times New Roman" panose="02020603050405020304" pitchFamily="18" charset="0"/>
                <a:ea typeface="標楷體" panose="03000509000000000000" pitchFamily="65" charset="-120"/>
              </a:rPr>
              <a:t>a</a:t>
            </a:r>
            <a:r>
              <a:rPr lang="en-US" altLang="en-US" b="1" i="1" baseline="-20000" smtClean="0">
                <a:solidFill>
                  <a:srgbClr val="0000FF"/>
                </a:solidFill>
                <a:latin typeface="Times New Roman" panose="02020603050405020304" pitchFamily="18" charset="0"/>
                <a:ea typeface="標楷體" panose="03000509000000000000" pitchFamily="65" charset="-120"/>
              </a:rPr>
              <a:t>z</a:t>
            </a:r>
            <a:r>
              <a:rPr lang="en-US" altLang="en-US" b="1" smtClean="0">
                <a:solidFill>
                  <a:srgbClr val="0000FF"/>
                </a:solidFill>
                <a:latin typeface="Times New Roman" panose="02020603050405020304" pitchFamily="18" charset="0"/>
                <a:ea typeface="標楷體" panose="03000509000000000000" pitchFamily="65" charset="-120"/>
              </a:rPr>
              <a:t> are </a:t>
            </a:r>
            <a:r>
              <a:rPr lang="en-US" altLang="en-US" b="1" u="sng" smtClean="0">
                <a:solidFill>
                  <a:srgbClr val="0000FF"/>
                </a:solidFill>
                <a:latin typeface="Times New Roman" panose="02020603050405020304" pitchFamily="18" charset="0"/>
                <a:ea typeface="標楷體" panose="03000509000000000000" pitchFamily="65" charset="-120"/>
              </a:rPr>
              <a:t>uniform</a:t>
            </a:r>
            <a:r>
              <a:rPr lang="en-US" altLang="en-US" b="1" smtClean="0">
                <a:solidFill>
                  <a:srgbClr val="0000FF"/>
                </a:solidFill>
                <a:latin typeface="Times New Roman" panose="02020603050405020304" pitchFamily="18" charset="0"/>
                <a:ea typeface="標楷體" panose="03000509000000000000" pitchFamily="65" charset="-120"/>
              </a:rPr>
              <a:t> unit vectors, that is, the direction of each unit vector is </a:t>
            </a:r>
            <a:r>
              <a:rPr lang="en-US" altLang="zh-TW" b="1" smtClean="0">
                <a:solidFill>
                  <a:srgbClr val="0000FF"/>
                </a:solidFill>
                <a:latin typeface="Times New Roman" panose="02020603050405020304" pitchFamily="18" charset="0"/>
                <a:ea typeface="標楷體" panose="03000509000000000000" pitchFamily="65" charset="-120"/>
              </a:rPr>
              <a:t>the </a:t>
            </a:r>
            <a:r>
              <a:rPr lang="en-US" altLang="en-US" b="1" u="sng" smtClean="0">
                <a:solidFill>
                  <a:srgbClr val="0000FF"/>
                </a:solidFill>
                <a:latin typeface="Times New Roman" panose="02020603050405020304" pitchFamily="18" charset="0"/>
                <a:ea typeface="標楷體" panose="03000509000000000000" pitchFamily="65" charset="-120"/>
              </a:rPr>
              <a:t>same</a:t>
            </a:r>
            <a:r>
              <a:rPr lang="en-US" altLang="en-US" b="1" smtClean="0">
                <a:solidFill>
                  <a:srgbClr val="0000FF"/>
                </a:solidFill>
                <a:latin typeface="Times New Roman" panose="02020603050405020304" pitchFamily="18" charset="0"/>
                <a:ea typeface="標楷體" panose="03000509000000000000" pitchFamily="65" charset="-120"/>
              </a:rPr>
              <a:t> everywhere in space.</a:t>
            </a:r>
          </a:p>
        </p:txBody>
      </p:sp>
      <p:graphicFrame>
        <p:nvGraphicFramePr>
          <p:cNvPr id="96260" name="Object 4"/>
          <p:cNvGraphicFramePr>
            <a:graphicFrameLocks noChangeAspect="1"/>
          </p:cNvGraphicFramePr>
          <p:nvPr/>
        </p:nvGraphicFramePr>
        <p:xfrm>
          <a:off x="590550" y="1700213"/>
          <a:ext cx="2100263" cy="782637"/>
        </p:xfrm>
        <a:graphic>
          <a:graphicData uri="http://schemas.openxmlformats.org/presentationml/2006/ole">
            <mc:AlternateContent xmlns:mc="http://schemas.openxmlformats.org/markup-compatibility/2006">
              <mc:Choice xmlns:v="urn:schemas-microsoft-com:vml" Requires="v">
                <p:oleObj spid="_x0000_s96320" name="方程式" r:id="rId3" imgW="647700" imgH="241300" progId="Equation.3">
                  <p:embed/>
                </p:oleObj>
              </mc:Choice>
              <mc:Fallback>
                <p:oleObj name="方程式" r:id="rId3" imgW="647700" imgH="241300"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0550" y="1700213"/>
                        <a:ext cx="2100263" cy="7826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6261" name="Object 5"/>
          <p:cNvGraphicFramePr>
            <a:graphicFrameLocks noChangeAspect="1"/>
          </p:cNvGraphicFramePr>
          <p:nvPr/>
        </p:nvGraphicFramePr>
        <p:xfrm>
          <a:off x="3419475" y="1700213"/>
          <a:ext cx="2089150" cy="825500"/>
        </p:xfrm>
        <a:graphic>
          <a:graphicData uri="http://schemas.openxmlformats.org/presentationml/2006/ole">
            <mc:AlternateContent xmlns:mc="http://schemas.openxmlformats.org/markup-compatibility/2006">
              <mc:Choice xmlns:v="urn:schemas-microsoft-com:vml" Requires="v">
                <p:oleObj spid="_x0000_s96321" name="方程式" r:id="rId5" imgW="609336" imgH="241195" progId="Equation.3">
                  <p:embed/>
                </p:oleObj>
              </mc:Choice>
              <mc:Fallback>
                <p:oleObj name="方程式" r:id="rId5" imgW="609336" imgH="241195" progId="Equation.3">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19475" y="1700213"/>
                        <a:ext cx="2089150" cy="825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6262" name="Object 6"/>
          <p:cNvGraphicFramePr>
            <a:graphicFrameLocks noChangeAspect="1"/>
          </p:cNvGraphicFramePr>
          <p:nvPr/>
        </p:nvGraphicFramePr>
        <p:xfrm>
          <a:off x="6300788" y="1700213"/>
          <a:ext cx="2090737" cy="827087"/>
        </p:xfrm>
        <a:graphic>
          <a:graphicData uri="http://schemas.openxmlformats.org/presentationml/2006/ole">
            <mc:AlternateContent xmlns:mc="http://schemas.openxmlformats.org/markup-compatibility/2006">
              <mc:Choice xmlns:v="urn:schemas-microsoft-com:vml" Requires="v">
                <p:oleObj spid="_x0000_s96322" name="方程式" r:id="rId7" imgW="609336" imgH="241195" progId="Equation.3">
                  <p:embed/>
                </p:oleObj>
              </mc:Choice>
              <mc:Fallback>
                <p:oleObj name="方程式" r:id="rId7" imgW="609336" imgH="241195" progId="Equation.3">
                  <p:embed/>
                  <p:pic>
                    <p:nvPicPr>
                      <p:cNvPr id="0" name="Object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300788" y="1700213"/>
                        <a:ext cx="2090737" cy="827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投影片編號版面配置區 5"/>
          <p:cNvSpPr txBox="1">
            <a:spLocks noGrp="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lgn="r" eaLnBrk="1" hangingPunct="1">
              <a:spcBef>
                <a:spcPct val="0"/>
              </a:spcBef>
              <a:buFontTx/>
              <a:buNone/>
            </a:pPr>
            <a:fld id="{7FCB9B8A-5EF3-4412-831D-356CEA371873}" type="slidenum">
              <a:rPr lang="en-US" altLang="zh-TW" sz="1400"/>
              <a:pPr algn="r" eaLnBrk="1" hangingPunct="1">
                <a:spcBef>
                  <a:spcPct val="0"/>
                </a:spcBef>
                <a:buFontTx/>
                <a:buNone/>
              </a:pPr>
              <a:t>97</a:t>
            </a:fld>
            <a:endParaRPr lang="en-US" altLang="zh-TW" sz="1400"/>
          </a:p>
        </p:txBody>
      </p:sp>
      <p:sp>
        <p:nvSpPr>
          <p:cNvPr id="97283" name="Text Box 2"/>
          <p:cNvSpPr txBox="1">
            <a:spLocks noChangeArrowheads="1"/>
          </p:cNvSpPr>
          <p:nvPr/>
        </p:nvSpPr>
        <p:spPr bwMode="auto">
          <a:xfrm>
            <a:off x="1116013" y="1125538"/>
            <a:ext cx="7200900" cy="544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tabLst>
                <a:tab pos="4114800" algn="l"/>
              </a:tabLst>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tabLst>
                <a:tab pos="4114800" algn="l"/>
              </a:tabLst>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tabLst>
                <a:tab pos="4114800" algn="l"/>
              </a:tabLst>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tabLst>
                <a:tab pos="4114800" algn="l"/>
              </a:tabLst>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tabLst>
                <a:tab pos="4114800" algn="l"/>
              </a:tabLst>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tabLst>
                <a:tab pos="4114800" algn="l"/>
              </a:tabLst>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tabLst>
                <a:tab pos="4114800" algn="l"/>
              </a:tabLst>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tabLst>
                <a:tab pos="4114800" algn="l"/>
              </a:tabLst>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tabLst>
                <a:tab pos="4114800" algn="l"/>
              </a:tabLst>
              <a:defRPr kumimoji="1" sz="2000">
                <a:solidFill>
                  <a:schemeClr val="tx1"/>
                </a:solidFill>
                <a:latin typeface="Arial" panose="020B0604020202020204" pitchFamily="34" charset="0"/>
                <a:ea typeface="新細明體" panose="02020500000000000000" pitchFamily="18" charset="-120"/>
              </a:defRPr>
            </a:lvl9pPr>
          </a:lstStyle>
          <a:p>
            <a:pPr>
              <a:spcBef>
                <a:spcPct val="0"/>
              </a:spcBef>
              <a:buFontTx/>
              <a:buNone/>
            </a:pPr>
            <a:r>
              <a:rPr kumimoji="0" lang="en-US" altLang="en-US" b="1" u="sng">
                <a:solidFill>
                  <a:srgbClr val="0000FF"/>
                </a:solidFill>
                <a:latin typeface="Times New Roman" panose="02020603050405020304" pitchFamily="18" charset="0"/>
                <a:ea typeface="標楷體" panose="03000509000000000000" pitchFamily="65" charset="-120"/>
              </a:rPr>
              <a:t>Spherical</a:t>
            </a:r>
            <a:r>
              <a:rPr kumimoji="0" lang="en-US" altLang="en-US" b="1">
                <a:solidFill>
                  <a:srgbClr val="0000FF"/>
                </a:solidFill>
                <a:latin typeface="Times New Roman" panose="02020603050405020304" pitchFamily="18" charset="0"/>
                <a:ea typeface="標楷體" panose="03000509000000000000" pitchFamily="65" charset="-120"/>
              </a:rPr>
              <a:t>  (</a:t>
            </a:r>
            <a:r>
              <a:rPr kumimoji="0" lang="en-US" altLang="zh-TW" b="1" i="1">
                <a:solidFill>
                  <a:srgbClr val="0000FF"/>
                </a:solidFill>
                <a:latin typeface="Times New Roman" panose="02020603050405020304" pitchFamily="18" charset="0"/>
                <a:ea typeface="標楷體" panose="03000509000000000000" pitchFamily="65" charset="-120"/>
              </a:rPr>
              <a:t>R</a:t>
            </a:r>
            <a:r>
              <a:rPr kumimoji="0" lang="en-US" altLang="en-US" b="1">
                <a:solidFill>
                  <a:srgbClr val="0000FF"/>
                </a:solidFill>
                <a:latin typeface="Times New Roman" panose="02020603050405020304" pitchFamily="18" charset="0"/>
                <a:ea typeface="標楷體" panose="03000509000000000000" pitchFamily="65" charset="-120"/>
              </a:rPr>
              <a:t>, </a:t>
            </a:r>
            <a:r>
              <a:rPr kumimoji="0" lang="el-GR" altLang="en-US" b="1" i="1">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θ</a:t>
            </a:r>
            <a:r>
              <a:rPr kumimoji="0" lang="en-US" altLang="en-US" b="1">
                <a:solidFill>
                  <a:srgbClr val="0000FF"/>
                </a:solidFill>
                <a:latin typeface="Times New Roman" panose="02020603050405020304" pitchFamily="18" charset="0"/>
                <a:ea typeface="標楷體" panose="03000509000000000000" pitchFamily="65" charset="-120"/>
              </a:rPr>
              <a:t>, </a:t>
            </a:r>
            <a:r>
              <a:rPr kumimoji="0" lang="el-GR" altLang="en-US" b="1" i="1">
                <a:solidFill>
                  <a:srgbClr val="0000FF"/>
                </a:solidFill>
                <a:latin typeface="Times New Roman" panose="02020603050405020304" pitchFamily="18" charset="0"/>
                <a:ea typeface="標楷體" panose="03000509000000000000" pitchFamily="65" charset="-120"/>
              </a:rPr>
              <a:t>φ</a:t>
            </a:r>
            <a:r>
              <a:rPr kumimoji="0" lang="en-US" altLang="en-US" b="1">
                <a:solidFill>
                  <a:srgbClr val="0000FF"/>
                </a:solidFill>
                <a:latin typeface="Times New Roman" panose="02020603050405020304" pitchFamily="18" charset="0"/>
                <a:ea typeface="標楷體" panose="03000509000000000000" pitchFamily="65" charset="-120"/>
              </a:rPr>
              <a:t>)</a:t>
            </a:r>
          </a:p>
          <a:p>
            <a:pPr>
              <a:spcBef>
                <a:spcPct val="0"/>
              </a:spcBef>
              <a:buFontTx/>
              <a:buNone/>
            </a:pPr>
            <a:endParaRPr kumimoji="0" lang="en-US" altLang="zh-TW" b="1">
              <a:solidFill>
                <a:srgbClr val="0000FF"/>
              </a:solidFill>
              <a:latin typeface="Times New Roman" panose="02020603050405020304" pitchFamily="18" charset="0"/>
              <a:ea typeface="標楷體" panose="03000509000000000000" pitchFamily="65" charset="-120"/>
            </a:endParaRPr>
          </a:p>
          <a:p>
            <a:pPr>
              <a:spcBef>
                <a:spcPct val="0"/>
              </a:spcBef>
              <a:buFontTx/>
              <a:buNone/>
            </a:pPr>
            <a:endParaRPr kumimoji="0" lang="en-US" altLang="en-US" b="1">
              <a:solidFill>
                <a:srgbClr val="0000FF"/>
              </a:solidFill>
              <a:latin typeface="Times New Roman" panose="02020603050405020304" pitchFamily="18" charset="0"/>
              <a:ea typeface="標楷體" panose="03000509000000000000" pitchFamily="65" charset="-120"/>
            </a:endParaRPr>
          </a:p>
          <a:p>
            <a:pPr>
              <a:spcBef>
                <a:spcPct val="0"/>
              </a:spcBef>
              <a:buFontTx/>
              <a:buNone/>
            </a:pPr>
            <a:endParaRPr kumimoji="0" lang="en-US" altLang="en-US" sz="2400">
              <a:latin typeface="Times" panose="02020603050405020304" pitchFamily="18" charset="0"/>
            </a:endParaRPr>
          </a:p>
          <a:p>
            <a:pPr>
              <a:spcBef>
                <a:spcPct val="0"/>
              </a:spcBef>
              <a:buFontTx/>
              <a:buNone/>
            </a:pPr>
            <a:endParaRPr kumimoji="0" lang="en-US" altLang="en-US" sz="2400">
              <a:latin typeface="Times" panose="02020603050405020304" pitchFamily="18" charset="0"/>
            </a:endParaRPr>
          </a:p>
          <a:p>
            <a:pPr>
              <a:spcBef>
                <a:spcPct val="0"/>
              </a:spcBef>
              <a:buFontTx/>
              <a:buNone/>
            </a:pPr>
            <a:endParaRPr kumimoji="0" lang="en-US" altLang="en-US" sz="2400">
              <a:latin typeface="Times" panose="02020603050405020304" pitchFamily="18" charset="0"/>
            </a:endParaRPr>
          </a:p>
          <a:p>
            <a:pPr>
              <a:spcBef>
                <a:spcPct val="0"/>
              </a:spcBef>
              <a:buFontTx/>
              <a:buNone/>
            </a:pPr>
            <a:endParaRPr kumimoji="0" lang="en-US" altLang="en-US" sz="2400">
              <a:latin typeface="Times" panose="02020603050405020304" pitchFamily="18" charset="0"/>
            </a:endParaRPr>
          </a:p>
          <a:p>
            <a:pPr>
              <a:spcBef>
                <a:spcPct val="0"/>
              </a:spcBef>
              <a:buFontTx/>
              <a:buNone/>
            </a:pPr>
            <a:endParaRPr kumimoji="0" lang="en-US" altLang="en-US" sz="2400">
              <a:latin typeface="Times" panose="02020603050405020304" pitchFamily="18" charset="0"/>
            </a:endParaRPr>
          </a:p>
          <a:p>
            <a:pPr>
              <a:spcBef>
                <a:spcPct val="0"/>
              </a:spcBef>
              <a:buFontTx/>
              <a:buNone/>
            </a:pPr>
            <a:endParaRPr kumimoji="0" lang="en-US" altLang="zh-TW" sz="2400">
              <a:latin typeface="Times" panose="02020603050405020304" pitchFamily="18" charset="0"/>
            </a:endParaRPr>
          </a:p>
          <a:p>
            <a:pPr>
              <a:spcBef>
                <a:spcPct val="0"/>
              </a:spcBef>
              <a:buFontTx/>
              <a:buNone/>
            </a:pPr>
            <a:endParaRPr kumimoji="0" lang="en-US" altLang="zh-TW" sz="2400">
              <a:latin typeface="Times" panose="02020603050405020304" pitchFamily="18" charset="0"/>
            </a:endParaRPr>
          </a:p>
          <a:p>
            <a:pPr>
              <a:spcBef>
                <a:spcPct val="0"/>
              </a:spcBef>
              <a:buFontTx/>
              <a:buNone/>
            </a:pPr>
            <a:endParaRPr kumimoji="0" lang="en-US" altLang="en-US" sz="2400">
              <a:latin typeface="Times" panose="02020603050405020304" pitchFamily="18" charset="0"/>
            </a:endParaRPr>
          </a:p>
          <a:p>
            <a:pPr>
              <a:spcBef>
                <a:spcPct val="0"/>
              </a:spcBef>
              <a:buFontTx/>
              <a:buNone/>
            </a:pPr>
            <a:endParaRPr kumimoji="0" lang="en-US" altLang="zh-TW" b="1">
              <a:solidFill>
                <a:srgbClr val="0000FF"/>
              </a:solidFill>
              <a:latin typeface="Times New Roman" panose="02020603050405020304" pitchFamily="18" charset="0"/>
              <a:ea typeface="標楷體" panose="03000509000000000000" pitchFamily="65" charset="-120"/>
            </a:endParaRPr>
          </a:p>
          <a:p>
            <a:pPr>
              <a:spcBef>
                <a:spcPct val="0"/>
              </a:spcBef>
              <a:buFontTx/>
              <a:buNone/>
            </a:pPr>
            <a:r>
              <a:rPr kumimoji="0" lang="en-US" altLang="en-US" b="1">
                <a:solidFill>
                  <a:srgbClr val="0000FF"/>
                </a:solidFill>
                <a:latin typeface="Times New Roman" panose="02020603050405020304" pitchFamily="18" charset="0"/>
                <a:ea typeface="標楷體" panose="03000509000000000000" pitchFamily="65" charset="-120"/>
              </a:rPr>
              <a:t>All three unit</a:t>
            </a:r>
            <a:r>
              <a:rPr kumimoji="0" lang="en-US" altLang="zh-TW" b="1">
                <a:solidFill>
                  <a:srgbClr val="0000FF"/>
                </a:solidFill>
                <a:latin typeface="Times New Roman" panose="02020603050405020304" pitchFamily="18" charset="0"/>
                <a:ea typeface="標楷體" panose="03000509000000000000" pitchFamily="65" charset="-120"/>
              </a:rPr>
              <a:t> </a:t>
            </a:r>
            <a:r>
              <a:rPr kumimoji="0" lang="en-US" altLang="en-US" b="1">
                <a:solidFill>
                  <a:srgbClr val="0000FF"/>
                </a:solidFill>
                <a:latin typeface="Times New Roman" panose="02020603050405020304" pitchFamily="18" charset="0"/>
                <a:ea typeface="標楷體" panose="03000509000000000000" pitchFamily="65" charset="-120"/>
              </a:rPr>
              <a:t>vectors are </a:t>
            </a:r>
            <a:r>
              <a:rPr kumimoji="0" lang="en-US" altLang="en-US" b="1" u="sng">
                <a:solidFill>
                  <a:srgbClr val="0000FF"/>
                </a:solidFill>
                <a:latin typeface="Times New Roman" panose="02020603050405020304" pitchFamily="18" charset="0"/>
                <a:ea typeface="標楷體" panose="03000509000000000000" pitchFamily="65" charset="-120"/>
              </a:rPr>
              <a:t>non</a:t>
            </a:r>
            <a:r>
              <a:rPr kumimoji="0" lang="en-US" altLang="zh-TW" b="1" u="sng">
                <a:solidFill>
                  <a:srgbClr val="0000FF"/>
                </a:solidFill>
                <a:latin typeface="Times New Roman" panose="02020603050405020304" pitchFamily="18" charset="0"/>
                <a:ea typeface="標楷體" panose="03000509000000000000" pitchFamily="65" charset="-120"/>
              </a:rPr>
              <a:t>-</a:t>
            </a:r>
            <a:r>
              <a:rPr kumimoji="0" lang="en-US" altLang="en-US" b="1" u="sng">
                <a:solidFill>
                  <a:srgbClr val="0000FF"/>
                </a:solidFill>
                <a:latin typeface="Times New Roman" panose="02020603050405020304" pitchFamily="18" charset="0"/>
                <a:ea typeface="標楷體" panose="03000509000000000000" pitchFamily="65" charset="-120"/>
              </a:rPr>
              <a:t>uniform</a:t>
            </a:r>
            <a:r>
              <a:rPr kumimoji="0" lang="en-US" altLang="en-US" b="1">
                <a:solidFill>
                  <a:srgbClr val="0000FF"/>
                </a:solidFill>
                <a:latin typeface="Times New Roman" panose="02020603050405020304" pitchFamily="18" charset="0"/>
                <a:ea typeface="標楷體" panose="03000509000000000000" pitchFamily="65" charset="-120"/>
              </a:rPr>
              <a:t>.</a:t>
            </a:r>
          </a:p>
        </p:txBody>
      </p:sp>
      <p:grpSp>
        <p:nvGrpSpPr>
          <p:cNvPr id="97284" name="Group 9"/>
          <p:cNvGrpSpPr>
            <a:grpSpLocks/>
          </p:cNvGrpSpPr>
          <p:nvPr/>
        </p:nvGrpSpPr>
        <p:grpSpPr bwMode="auto">
          <a:xfrm>
            <a:off x="2411413" y="2276475"/>
            <a:ext cx="4608512" cy="3529013"/>
            <a:chOff x="3255" y="1249"/>
            <a:chExt cx="2032" cy="1680"/>
          </a:xfrm>
        </p:grpSpPr>
        <p:pic>
          <p:nvPicPr>
            <p:cNvPr id="97286"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55" y="1249"/>
              <a:ext cx="2032" cy="1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97287" name="Object 11"/>
            <p:cNvGraphicFramePr>
              <a:graphicFrameLocks noChangeAspect="1"/>
            </p:cNvGraphicFramePr>
            <p:nvPr/>
          </p:nvGraphicFramePr>
          <p:xfrm>
            <a:off x="4819" y="1571"/>
            <a:ext cx="128" cy="192"/>
          </p:xfrm>
          <a:graphic>
            <a:graphicData uri="http://schemas.openxmlformats.org/presentationml/2006/ole">
              <mc:AlternateContent xmlns:mc="http://schemas.openxmlformats.org/markup-compatibility/2006">
                <mc:Choice xmlns:v="urn:schemas-microsoft-com:vml" Requires="v">
                  <p:oleObj spid="_x0000_s97367" name="方程式" r:id="rId4" imgW="203024" imgH="304536" progId="Equation.3">
                    <p:embed/>
                  </p:oleObj>
                </mc:Choice>
                <mc:Fallback>
                  <p:oleObj name="方程式" r:id="rId4" imgW="203024" imgH="304536" progId="Equation.3">
                    <p:embed/>
                    <p:pic>
                      <p:nvPicPr>
                        <p:cNvPr id="0" name="Object 1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19" y="1571"/>
                          <a:ext cx="128" cy="1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7288" name="Object 12"/>
            <p:cNvGraphicFramePr>
              <a:graphicFrameLocks noChangeAspect="1"/>
            </p:cNvGraphicFramePr>
            <p:nvPr/>
          </p:nvGraphicFramePr>
          <p:xfrm>
            <a:off x="4641" y="1949"/>
            <a:ext cx="224" cy="240"/>
          </p:xfrm>
          <a:graphic>
            <a:graphicData uri="http://schemas.openxmlformats.org/presentationml/2006/ole">
              <mc:AlternateContent xmlns:mc="http://schemas.openxmlformats.org/markup-compatibility/2006">
                <mc:Choice xmlns:v="urn:schemas-microsoft-com:vml" Requires="v">
                  <p:oleObj spid="_x0000_s97368" name="Equation" r:id="rId6" imgW="355600" imgH="381000" progId="Equation.3">
                    <p:embed/>
                  </p:oleObj>
                </mc:Choice>
                <mc:Fallback>
                  <p:oleObj name="Equation" r:id="rId6" imgW="355600" imgH="381000" progId="Equation.3">
                    <p:embed/>
                    <p:pic>
                      <p:nvPicPr>
                        <p:cNvPr id="0" name="Object 1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41" y="1949"/>
                          <a:ext cx="224" cy="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7289" name="Object 13"/>
            <p:cNvGraphicFramePr>
              <a:graphicFrameLocks noChangeAspect="1"/>
            </p:cNvGraphicFramePr>
            <p:nvPr/>
          </p:nvGraphicFramePr>
          <p:xfrm>
            <a:off x="4025" y="2421"/>
            <a:ext cx="120" cy="200"/>
          </p:xfrm>
          <a:graphic>
            <a:graphicData uri="http://schemas.openxmlformats.org/presentationml/2006/ole">
              <mc:AlternateContent xmlns:mc="http://schemas.openxmlformats.org/markup-compatibility/2006">
                <mc:Choice xmlns:v="urn:schemas-microsoft-com:vml" Requires="v">
                  <p:oleObj spid="_x0000_s97369" name="Equation" r:id="rId8" imgW="190500" imgH="317500" progId="Equation.3">
                    <p:embed/>
                  </p:oleObj>
                </mc:Choice>
                <mc:Fallback>
                  <p:oleObj name="Equation" r:id="rId8" imgW="190500" imgH="317500" progId="Equation.3">
                    <p:embed/>
                    <p:pic>
                      <p:nvPicPr>
                        <p:cNvPr id="0" name="Object 1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025" y="2421"/>
                          <a:ext cx="120" cy="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7290" name="Object 14"/>
            <p:cNvGraphicFramePr>
              <a:graphicFrameLocks noChangeAspect="1"/>
            </p:cNvGraphicFramePr>
            <p:nvPr/>
          </p:nvGraphicFramePr>
          <p:xfrm>
            <a:off x="4038" y="1966"/>
            <a:ext cx="120" cy="160"/>
          </p:xfrm>
          <a:graphic>
            <a:graphicData uri="http://schemas.openxmlformats.org/presentationml/2006/ole">
              <mc:AlternateContent xmlns:mc="http://schemas.openxmlformats.org/markup-compatibility/2006">
                <mc:Choice xmlns:v="urn:schemas-microsoft-com:vml" Requires="v">
                  <p:oleObj spid="_x0000_s97370" name="Equation" r:id="rId10" imgW="190500" imgH="254000" progId="Equation.3">
                    <p:embed/>
                  </p:oleObj>
                </mc:Choice>
                <mc:Fallback>
                  <p:oleObj name="Equation" r:id="rId10" imgW="190500" imgH="254000" progId="Equation.3">
                    <p:embed/>
                    <p:pic>
                      <p:nvPicPr>
                        <p:cNvPr id="0" name="Object 14"/>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038" y="1966"/>
                          <a:ext cx="120" cy="1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97285" name="Rectangle 2"/>
          <p:cNvSpPr>
            <a:spLocks noChangeArrowheads="1"/>
          </p:cNvSpPr>
          <p:nvPr/>
        </p:nvSpPr>
        <p:spPr bwMode="auto">
          <a:xfrm>
            <a:off x="0" y="404813"/>
            <a:ext cx="9144000" cy="50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lgn="ctr" eaLnBrk="1" hangingPunct="1">
              <a:spcBef>
                <a:spcPct val="0"/>
              </a:spcBef>
              <a:buFontTx/>
              <a:buNone/>
            </a:pPr>
            <a:r>
              <a:rPr lang="en-US" altLang="zh-TW" sz="4000" b="1" i="1" u="sng">
                <a:solidFill>
                  <a:srgbClr val="FF0000"/>
                </a:solidFill>
                <a:latin typeface="Georgia" panose="02040502050405020303" pitchFamily="18" charset="0"/>
              </a:rPr>
              <a:t>Spherical Coordinate System</a:t>
            </a:r>
          </a:p>
        </p:txBody>
      </p:sp>
    </p:spTree>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投影片編號版面配置區 3"/>
          <p:cNvSpPr txBox="1">
            <a:spLocks noGrp="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lgn="r" eaLnBrk="1" hangingPunct="1">
              <a:spcBef>
                <a:spcPct val="0"/>
              </a:spcBef>
              <a:buFontTx/>
              <a:buNone/>
            </a:pPr>
            <a:fld id="{5A58E337-D8EF-4FF3-BFE1-382C9FA383F8}" type="slidenum">
              <a:rPr lang="en-US" altLang="zh-TW" sz="1400"/>
              <a:pPr algn="r" eaLnBrk="1" hangingPunct="1">
                <a:spcBef>
                  <a:spcPct val="0"/>
                </a:spcBef>
                <a:buFontTx/>
                <a:buNone/>
              </a:pPr>
              <a:t>98</a:t>
            </a:fld>
            <a:endParaRPr lang="en-US" altLang="zh-TW" sz="1400"/>
          </a:p>
        </p:txBody>
      </p:sp>
      <p:sp>
        <p:nvSpPr>
          <p:cNvPr id="98307" name="Rectangle 2"/>
          <p:cNvSpPr>
            <a:spLocks noChangeArrowheads="1"/>
          </p:cNvSpPr>
          <p:nvPr/>
        </p:nvSpPr>
        <p:spPr bwMode="auto">
          <a:xfrm>
            <a:off x="0" y="404813"/>
            <a:ext cx="9144000" cy="50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lgn="ctr" eaLnBrk="1" hangingPunct="1">
              <a:spcBef>
                <a:spcPct val="0"/>
              </a:spcBef>
              <a:buFontTx/>
              <a:buNone/>
            </a:pPr>
            <a:r>
              <a:rPr lang="en-US" altLang="zh-TW" sz="4000" b="1" i="1" u="sng">
                <a:solidFill>
                  <a:srgbClr val="FF0000"/>
                </a:solidFill>
                <a:latin typeface="Georgia" panose="02040502050405020303" pitchFamily="18" charset="0"/>
              </a:rPr>
              <a:t>Spherical Coordinate System</a:t>
            </a:r>
          </a:p>
        </p:txBody>
      </p:sp>
      <p:pic>
        <p:nvPicPr>
          <p:cNvPr id="9830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188" y="1268413"/>
            <a:ext cx="7956550" cy="5351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投影片編號版面配置區 3"/>
          <p:cNvSpPr txBox="1">
            <a:spLocks noGrp="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lgn="r" eaLnBrk="1" hangingPunct="1">
              <a:spcBef>
                <a:spcPct val="0"/>
              </a:spcBef>
              <a:buFontTx/>
              <a:buNone/>
            </a:pPr>
            <a:fld id="{DE42F4C8-4DE5-42EF-86D3-153CF1591E86}" type="slidenum">
              <a:rPr lang="en-US" altLang="zh-TW" sz="1400"/>
              <a:pPr algn="r" eaLnBrk="1" hangingPunct="1">
                <a:spcBef>
                  <a:spcPct val="0"/>
                </a:spcBef>
                <a:buFontTx/>
                <a:buNone/>
              </a:pPr>
              <a:t>99</a:t>
            </a:fld>
            <a:endParaRPr lang="en-US" altLang="zh-TW" sz="1400"/>
          </a:p>
        </p:txBody>
      </p:sp>
      <p:sp>
        <p:nvSpPr>
          <p:cNvPr id="99331" name="Rectangle 2"/>
          <p:cNvSpPr>
            <a:spLocks noChangeArrowheads="1"/>
          </p:cNvSpPr>
          <p:nvPr/>
        </p:nvSpPr>
        <p:spPr bwMode="auto">
          <a:xfrm>
            <a:off x="0" y="765175"/>
            <a:ext cx="91440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lgn="ctr" eaLnBrk="1" hangingPunct="1">
              <a:spcBef>
                <a:spcPct val="0"/>
              </a:spcBef>
              <a:buFontTx/>
              <a:buNone/>
            </a:pPr>
            <a:r>
              <a:rPr lang="en-US" altLang="zh-TW" sz="4000" b="1" i="1" u="sng">
                <a:solidFill>
                  <a:srgbClr val="FF0000"/>
                </a:solidFill>
                <a:latin typeface="Georgia" panose="02040502050405020303" pitchFamily="18" charset="0"/>
              </a:rPr>
              <a:t>Spherical Coordinate System</a:t>
            </a:r>
          </a:p>
        </p:txBody>
      </p:sp>
      <p:pic>
        <p:nvPicPr>
          <p:cNvPr id="9933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0825" y="2492375"/>
            <a:ext cx="8718550" cy="3490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預設簡報設計">
  <a:themeElements>
    <a:clrScheme name="預設簡報設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預設簡報設計">
      <a:majorFont>
        <a:latin typeface="Arial"/>
        <a:ea typeface="新細明體"/>
        <a:cs typeface=""/>
      </a:majorFont>
      <a:minorFont>
        <a:latin typeface="Arial"/>
        <a:ea typeface="新細明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預設簡報設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預設簡報設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預設簡報設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預設簡報設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預設簡報設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預設簡報設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預設簡報設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預設簡報設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預設簡報設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預設簡報設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預設簡報設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預設簡報設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佈景主題">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3852</TotalTime>
  <Words>2407</Words>
  <Application>Microsoft Office PowerPoint</Application>
  <PresentationFormat>如螢幕大小 (4:3)</PresentationFormat>
  <Paragraphs>707</Paragraphs>
  <Slides>185</Slides>
  <Notes>5</Notes>
  <HiddenSlides>0</HiddenSlides>
  <MMClips>0</MMClips>
  <ScaleCrop>false</ScaleCrop>
  <HeadingPairs>
    <vt:vector size="8" baseType="variant">
      <vt:variant>
        <vt:lpstr>使用字型</vt:lpstr>
      </vt:variant>
      <vt:variant>
        <vt:i4>8</vt:i4>
      </vt:variant>
      <vt:variant>
        <vt:lpstr>佈景主題</vt:lpstr>
      </vt:variant>
      <vt:variant>
        <vt:i4>1</vt:i4>
      </vt:variant>
      <vt:variant>
        <vt:lpstr>內嵌 OLE 伺服程式</vt:lpstr>
      </vt:variant>
      <vt:variant>
        <vt:i4>2</vt:i4>
      </vt:variant>
      <vt:variant>
        <vt:lpstr>投影片標題</vt:lpstr>
      </vt:variant>
      <vt:variant>
        <vt:i4>185</vt:i4>
      </vt:variant>
    </vt:vector>
  </HeadingPairs>
  <TitlesOfParts>
    <vt:vector size="196" baseType="lpstr">
      <vt:lpstr>新細明體</vt:lpstr>
      <vt:lpstr>標楷體</vt:lpstr>
      <vt:lpstr>Arial</vt:lpstr>
      <vt:lpstr>Bodoni MT Black</vt:lpstr>
      <vt:lpstr>Georgia</vt:lpstr>
      <vt:lpstr>Symbol</vt:lpstr>
      <vt:lpstr>Times</vt:lpstr>
      <vt:lpstr>Times New Roman</vt:lpstr>
      <vt:lpstr>預設簡報設計</vt:lpstr>
      <vt:lpstr>方程式</vt:lpstr>
      <vt:lpstr>Equation</vt:lpstr>
      <vt:lpstr> </vt:lpstr>
      <vt:lpstr>PowerPoint 簡報</vt:lpstr>
      <vt:lpstr>PowerPoint 簡報</vt:lpstr>
      <vt:lpstr>References</vt:lpstr>
      <vt:lpstr>Electrostatic Field </vt:lpstr>
      <vt:lpstr>Scalar Quantity</vt:lpstr>
      <vt:lpstr>Vector Quantity</vt:lpstr>
      <vt:lpstr>Field</vt:lpstr>
      <vt:lpstr>Basic EM Quantities and Relations </vt:lpstr>
      <vt:lpstr>Lorentz Force</vt:lpstr>
      <vt:lpstr>Coulomb’s Law</vt:lpstr>
      <vt:lpstr>Coulomb’s Law</vt:lpstr>
      <vt:lpstr>Coulomb’s Law</vt:lpstr>
      <vt:lpstr> </vt:lpstr>
      <vt:lpstr> </vt:lpstr>
      <vt:lpstr>Coulomb’s Law</vt:lpstr>
      <vt:lpstr> </vt:lpstr>
      <vt:lpstr> </vt:lpstr>
      <vt:lpstr> </vt:lpstr>
      <vt:lpstr>Coulomb’s Law</vt:lpstr>
      <vt:lpstr>Electric Field Intensity Vector (E)</vt:lpstr>
      <vt:lpstr> </vt:lpstr>
      <vt:lpstr> </vt:lpstr>
      <vt:lpstr>Electric Force</vt:lpstr>
      <vt:lpstr>Electric Flux Density Vector (D)</vt:lpstr>
      <vt:lpstr>PowerPoint 簡報</vt:lpstr>
      <vt:lpstr>PowerPoint 簡報</vt:lpstr>
      <vt:lpstr> </vt:lpstr>
      <vt:lpstr>Magnetic Field Intensity Vector</vt:lpstr>
      <vt:lpstr>Magnetic Field Intensity Vector</vt:lpstr>
      <vt:lpstr>Magnetic Field Intensity Vector</vt:lpstr>
      <vt:lpstr>Magnetic  Flux Density Vector</vt:lpstr>
      <vt:lpstr>Magnetic  Flux Density Vector</vt:lpstr>
      <vt:lpstr>Magnetic  Flux Density Vector</vt:lpstr>
      <vt:lpstr>Magnetic  Flux Density Vector</vt:lpstr>
      <vt:lpstr>Magnetic  Flux Density Vector</vt:lpstr>
      <vt:lpstr>Magnetic  Flux Density Vector</vt:lpstr>
      <vt:lpstr>Magnetic  Flux Density Vector</vt:lpstr>
      <vt:lpstr>Magnetic Force</vt:lpstr>
      <vt:lpstr>Magnetic Flux Density</vt:lpstr>
      <vt:lpstr>Magnetic Flux Density</vt:lpstr>
      <vt:lpstr>Magnetic  Flux Density Vector</vt:lpstr>
      <vt:lpstr>Magnetic  Flux Density Vector</vt:lpstr>
      <vt:lpstr>Magnetic  Flux Density Vector</vt:lpstr>
      <vt:lpstr> </vt:lpstr>
      <vt:lpstr> </vt:lpstr>
      <vt:lpstr> </vt:lpstr>
      <vt:lpstr> </vt:lpstr>
      <vt:lpstr> </vt:lpstr>
      <vt:lpstr> </vt:lpstr>
      <vt:lpstr> </vt:lpstr>
      <vt:lpstr> </vt:lpstr>
      <vt:lpstr>Maxwell’s Equations</vt:lpstr>
      <vt:lpstr>Maxwell’s Equations  in Integral Form</vt:lpstr>
      <vt:lpstr>PowerPoint 簡報</vt:lpstr>
      <vt:lpstr>PowerPoint 簡報</vt:lpstr>
      <vt:lpstr>PowerPoint 簡報</vt:lpstr>
      <vt:lpstr>PowerPoint 簡報</vt:lpstr>
      <vt:lpstr>Maxwell’s Equations  in Differential Form</vt:lpstr>
      <vt:lpstr>Maxwell’s Equations</vt:lpstr>
      <vt:lpstr>Faraday’s Law</vt:lpstr>
      <vt:lpstr>Gauss’ Law</vt:lpstr>
      <vt:lpstr>Generalized Ampere’s Circuital Law</vt:lpstr>
      <vt:lpstr>Conservation of Magnetic Flux</vt:lpstr>
      <vt:lpstr>Maxwell’s Equations  in Integral Form</vt:lpstr>
      <vt:lpstr>Boundary Conditions</vt:lpstr>
      <vt:lpstr>Maxwell’s Equations  in Differential Form</vt:lpstr>
      <vt:lpstr>Charge of an Electron</vt:lpstr>
      <vt:lpstr>Circumference to Diameter Ratio</vt:lpstr>
      <vt:lpstr>PowerPoint 簡報</vt:lpstr>
      <vt:lpstr>PowerPoint 簡報</vt:lpstr>
      <vt:lpstr>PowerPoint 簡報</vt:lpstr>
      <vt:lpstr>PowerPoint 簡報</vt:lpstr>
      <vt:lpstr>Permittivity of Free Space</vt:lpstr>
      <vt:lpstr>Permeability of Free Space</vt:lpstr>
      <vt:lpstr>Speed of Light in Free Space</vt:lpstr>
      <vt:lpstr>Review of  Vector Analysis</vt:lpstr>
      <vt:lpstr>Scalar Quantity</vt:lpstr>
      <vt:lpstr>Vector Quantity</vt:lpstr>
      <vt:lpstr>Vector Quantity</vt:lpstr>
      <vt:lpstr>Vector Quantity</vt:lpstr>
      <vt:lpstr>PowerPoint 簡報</vt:lpstr>
      <vt:lpstr>PowerPoint 簡報</vt:lpstr>
      <vt:lpstr>PowerPoint 簡報</vt:lpstr>
      <vt:lpstr>Field</vt:lpstr>
      <vt:lpstr>Coordinate Systems</vt:lpstr>
      <vt:lpstr>Orthogonal Coordinates</vt:lpstr>
      <vt:lpstr>Orthogonal Coordinates</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Figure 2.12  (p. 23) The spherical coordinate system is represented by the orthogonal points (R, , φ).</vt:lpstr>
      <vt:lpstr>PowerPoint 簡報</vt:lpstr>
      <vt:lpstr>PowerPoint 簡報</vt:lpstr>
      <vt:lpstr>PowerPoint 簡報</vt:lpstr>
      <vt:lpstr>PowerPoint 簡報</vt:lpstr>
      <vt:lpstr>Metric Coefficients</vt:lpstr>
      <vt:lpstr>Figure 2.6  (p. 18) A differential volume in Cartesian coordinates shows an expanded inset with sides dx, dy, and dz. The differential surface vector dS = dxdyaz is shaded.</vt:lpstr>
      <vt:lpstr>Figure 2.17  (p. 28) A differential element in cylindrical coordinates.</vt:lpstr>
      <vt:lpstr>Figure 2.14  (p. 25) A differential element in the spherical coordinate system. One of the element's six surfaces is shaded with the differential surface vector indicated.</vt:lpstr>
      <vt:lpstr>Metric Coefficients</vt:lpstr>
      <vt:lpstr>Metric Coefficients</vt:lpstr>
      <vt:lpstr>Position Vector</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Coulomb’s Force</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EMC     and     PCB</dc:title>
  <dc:creator>ccyu</dc:creator>
  <cp:lastModifiedBy>CCYu</cp:lastModifiedBy>
  <cp:revision>931</cp:revision>
  <dcterms:created xsi:type="dcterms:W3CDTF">2007-02-19T07:17:54Z</dcterms:created>
  <dcterms:modified xsi:type="dcterms:W3CDTF">2019-02-11T08:49:43Z</dcterms:modified>
</cp:coreProperties>
</file>